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28"/>
  </p:notesMasterIdLst>
  <p:sldIdLst>
    <p:sldId id="256" r:id="rId3"/>
    <p:sldId id="264" r:id="rId4"/>
    <p:sldId id="265" r:id="rId5"/>
    <p:sldId id="273" r:id="rId6"/>
    <p:sldId id="272" r:id="rId7"/>
    <p:sldId id="299" r:id="rId8"/>
    <p:sldId id="269" r:id="rId9"/>
    <p:sldId id="300" r:id="rId10"/>
    <p:sldId id="301" r:id="rId11"/>
    <p:sldId id="274" r:id="rId12"/>
    <p:sldId id="275" r:id="rId13"/>
    <p:sldId id="277" r:id="rId14"/>
    <p:sldId id="284" r:id="rId15"/>
    <p:sldId id="304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20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A4824-5A12-4DA4-883E-FF00F4D23F53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A4B4-1D61-4113-BF84-B328560CA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7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912" y="1371600"/>
            <a:ext cx="5417288" cy="1287757"/>
          </a:xfrm>
        </p:spPr>
        <p:txBody>
          <a:bodyPr anchor="b">
            <a:normAutofit/>
          </a:bodyPr>
          <a:lstStyle>
            <a:lvl1pPr algn="l">
              <a:defRPr sz="4000" b="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Presentation Name Appears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912" y="3094074"/>
            <a:ext cx="4960088" cy="1031359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 Appears Here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-116957" y="5209950"/>
            <a:ext cx="3551274" cy="1041991"/>
            <a:chOff x="-116957" y="4752755"/>
            <a:chExt cx="3551274" cy="1041991"/>
          </a:xfrm>
        </p:grpSpPr>
        <p:sp>
          <p:nvSpPr>
            <p:cNvPr id="9" name="Round Same Side Corner Rectangle 8"/>
            <p:cNvSpPr/>
            <p:nvPr userDrawn="1"/>
          </p:nvSpPr>
          <p:spPr>
            <a:xfrm rot="5400000">
              <a:off x="1137684" y="3498114"/>
              <a:ext cx="1041991" cy="3551274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21" t="64345" r="698" b="28680"/>
            <a:stretch/>
          </p:blipFill>
          <p:spPr>
            <a:xfrm>
              <a:off x="-10630" y="4779338"/>
              <a:ext cx="3296085" cy="988826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040912" y="4283131"/>
            <a:ext cx="4959350" cy="5540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4196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44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45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6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7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8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9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0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1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2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3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59404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yo Reduced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736" y="1673352"/>
            <a:ext cx="6528816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2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3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4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460202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2743200"/>
            <a:ext cx="7827264" cy="1371600"/>
          </a:xfrm>
        </p:spPr>
        <p:txBody>
          <a:bodyPr anchor="b" anchorCtr="0"/>
          <a:lstStyle>
            <a:lvl1pPr algn="l">
              <a:defRPr sz="27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8" y="4114800"/>
            <a:ext cx="7827264" cy="685800"/>
          </a:xfrm>
        </p:spPr>
        <p:txBody>
          <a:bodyPr anchor="t" anchorCtr="0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2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3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4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396851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368" y="1371600"/>
            <a:ext cx="3840480" cy="48006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40480" cy="48006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3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4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4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0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762305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8" y="1371600"/>
            <a:ext cx="3840480" cy="804672"/>
          </a:xfrm>
        </p:spPr>
        <p:txBody>
          <a:bodyPr anchor="b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" y="2174875"/>
            <a:ext cx="3840480" cy="398678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3840480" cy="804672"/>
          </a:xfrm>
        </p:spPr>
        <p:txBody>
          <a:bodyPr anchor="b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40480" cy="398678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5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6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4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5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6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0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1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2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972020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1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2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3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4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300369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0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1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2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3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4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88454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0"/>
            <a:ext cx="2807208" cy="13716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4910328" cy="5715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1371600"/>
            <a:ext cx="2807208" cy="4800600"/>
          </a:xfr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3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4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4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0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59112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0"/>
            <a:ext cx="7827264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368" y="1444752"/>
            <a:ext cx="7827264" cy="427024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5788152"/>
            <a:ext cx="7827264" cy="384048"/>
          </a:xfrm>
        </p:spPr>
        <p:txBody>
          <a:bodyPr tIns="45720" anchor="ctr" anchorCtr="0"/>
          <a:lstStyle>
            <a:lvl1pPr marL="0" indent="0">
              <a:spcBef>
                <a:spcPts val="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33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34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4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0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252319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ayo 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33675"/>
            <a:ext cx="9144000" cy="1371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56" name="Group 83"/>
          <p:cNvGrpSpPr>
            <a:grpSpLocks/>
          </p:cNvGrpSpPr>
          <p:nvPr userDrawn="1"/>
        </p:nvGrpSpPr>
        <p:grpSpPr bwMode="auto">
          <a:xfrm>
            <a:off x="144463" y="6343652"/>
            <a:ext cx="1554162" cy="318259"/>
            <a:chOff x="2983" y="1731"/>
            <a:chExt cx="2051" cy="419"/>
          </a:xfrm>
        </p:grpSpPr>
        <p:sp>
          <p:nvSpPr>
            <p:cNvPr id="57" name="Freeform 84"/>
            <p:cNvSpPr>
              <a:spLocks noChangeAspect="1" noEditPoints="1"/>
            </p:cNvSpPr>
            <p:nvPr/>
          </p:nvSpPr>
          <p:spPr bwMode="auto">
            <a:xfrm>
              <a:off x="2983" y="1734"/>
              <a:ext cx="521" cy="416"/>
            </a:xfrm>
            <a:custGeom>
              <a:avLst/>
              <a:gdLst>
                <a:gd name="T0" fmla="*/ 422 w 535"/>
                <a:gd name="T1" fmla="*/ 0 h 427"/>
                <a:gd name="T2" fmla="*/ 309 w 535"/>
                <a:gd name="T3" fmla="*/ 0 h 427"/>
                <a:gd name="T4" fmla="*/ 309 w 535"/>
                <a:gd name="T5" fmla="*/ 127 h 427"/>
                <a:gd name="T6" fmla="*/ 365 w 535"/>
                <a:gd name="T7" fmla="*/ 255 h 427"/>
                <a:gd name="T8" fmla="*/ 365 w 535"/>
                <a:gd name="T9" fmla="*/ 237 h 427"/>
                <a:gd name="T10" fmla="*/ 335 w 535"/>
                <a:gd name="T11" fmla="*/ 143 h 427"/>
                <a:gd name="T12" fmla="*/ 335 w 535"/>
                <a:gd name="T13" fmla="*/ 110 h 427"/>
                <a:gd name="T14" fmla="*/ 378 w 535"/>
                <a:gd name="T15" fmla="*/ 110 h 427"/>
                <a:gd name="T16" fmla="*/ 378 w 535"/>
                <a:gd name="T17" fmla="*/ 255 h 427"/>
                <a:gd name="T18" fmla="*/ 268 w 535"/>
                <a:gd name="T19" fmla="*/ 418 h 427"/>
                <a:gd name="T20" fmla="*/ 159 w 535"/>
                <a:gd name="T21" fmla="*/ 263 h 427"/>
                <a:gd name="T22" fmla="*/ 226 w 535"/>
                <a:gd name="T23" fmla="*/ 127 h 427"/>
                <a:gd name="T24" fmla="*/ 226 w 535"/>
                <a:gd name="T25" fmla="*/ 110 h 427"/>
                <a:gd name="T26" fmla="*/ 268 w 535"/>
                <a:gd name="T27" fmla="*/ 110 h 427"/>
                <a:gd name="T28" fmla="*/ 295 w 535"/>
                <a:gd name="T29" fmla="*/ 110 h 427"/>
                <a:gd name="T30" fmla="*/ 295 w 535"/>
                <a:gd name="T31" fmla="*/ 83 h 427"/>
                <a:gd name="T32" fmla="*/ 268 w 535"/>
                <a:gd name="T33" fmla="*/ 83 h 427"/>
                <a:gd name="T34" fmla="*/ 226 w 535"/>
                <a:gd name="T35" fmla="*/ 83 h 427"/>
                <a:gd name="T36" fmla="*/ 226 w 535"/>
                <a:gd name="T37" fmla="*/ 83 h 427"/>
                <a:gd name="T38" fmla="*/ 200 w 535"/>
                <a:gd name="T39" fmla="*/ 83 h 427"/>
                <a:gd name="T40" fmla="*/ 200 w 535"/>
                <a:gd name="T41" fmla="*/ 83 h 427"/>
                <a:gd name="T42" fmla="*/ 133 w 535"/>
                <a:gd name="T43" fmla="*/ 83 h 427"/>
                <a:gd name="T44" fmla="*/ 133 w 535"/>
                <a:gd name="T45" fmla="*/ 236 h 427"/>
                <a:gd name="T46" fmla="*/ 133 w 535"/>
                <a:gd name="T47" fmla="*/ 252 h 427"/>
                <a:gd name="T48" fmla="*/ 133 w 535"/>
                <a:gd name="T49" fmla="*/ 252 h 427"/>
                <a:gd name="T50" fmla="*/ 159 w 535"/>
                <a:gd name="T51" fmla="*/ 231 h 427"/>
                <a:gd name="T52" fmla="*/ 159 w 535"/>
                <a:gd name="T53" fmla="*/ 231 h 427"/>
                <a:gd name="T54" fmla="*/ 159 w 535"/>
                <a:gd name="T55" fmla="*/ 110 h 427"/>
                <a:gd name="T56" fmla="*/ 200 w 535"/>
                <a:gd name="T57" fmla="*/ 110 h 427"/>
                <a:gd name="T58" fmla="*/ 200 w 535"/>
                <a:gd name="T59" fmla="*/ 110 h 427"/>
                <a:gd name="T60" fmla="*/ 200 w 535"/>
                <a:gd name="T61" fmla="*/ 143 h 427"/>
                <a:gd name="T62" fmla="*/ 113 w 535"/>
                <a:gd name="T63" fmla="*/ 277 h 427"/>
                <a:gd name="T64" fmla="*/ 26 w 535"/>
                <a:gd name="T65" fmla="*/ 143 h 427"/>
                <a:gd name="T66" fmla="*/ 26 w 535"/>
                <a:gd name="T67" fmla="*/ 26 h 427"/>
                <a:gd name="T68" fmla="*/ 113 w 535"/>
                <a:gd name="T69" fmla="*/ 26 h 427"/>
                <a:gd name="T70" fmla="*/ 200 w 535"/>
                <a:gd name="T71" fmla="*/ 26 h 427"/>
                <a:gd name="T72" fmla="*/ 200 w 535"/>
                <a:gd name="T73" fmla="*/ 71 h 427"/>
                <a:gd name="T74" fmla="*/ 226 w 535"/>
                <a:gd name="T75" fmla="*/ 71 h 427"/>
                <a:gd name="T76" fmla="*/ 226 w 535"/>
                <a:gd name="T77" fmla="*/ 0 h 427"/>
                <a:gd name="T78" fmla="*/ 113 w 535"/>
                <a:gd name="T79" fmla="*/ 0 h 427"/>
                <a:gd name="T80" fmla="*/ 0 w 535"/>
                <a:gd name="T81" fmla="*/ 0 h 427"/>
                <a:gd name="T82" fmla="*/ 0 w 535"/>
                <a:gd name="T83" fmla="*/ 127 h 427"/>
                <a:gd name="T84" fmla="*/ 113 w 535"/>
                <a:gd name="T85" fmla="*/ 286 h 427"/>
                <a:gd name="T86" fmla="*/ 136 w 535"/>
                <a:gd name="T87" fmla="*/ 276 h 427"/>
                <a:gd name="T88" fmla="*/ 268 w 535"/>
                <a:gd name="T89" fmla="*/ 427 h 427"/>
                <a:gd name="T90" fmla="*/ 401 w 535"/>
                <a:gd name="T91" fmla="*/ 277 h 427"/>
                <a:gd name="T92" fmla="*/ 422 w 535"/>
                <a:gd name="T93" fmla="*/ 286 h 427"/>
                <a:gd name="T94" fmla="*/ 535 w 535"/>
                <a:gd name="T95" fmla="*/ 127 h 427"/>
                <a:gd name="T96" fmla="*/ 535 w 535"/>
                <a:gd name="T97" fmla="*/ 0 h 427"/>
                <a:gd name="T98" fmla="*/ 422 w 535"/>
                <a:gd name="T99" fmla="*/ 0 h 427"/>
                <a:gd name="T100" fmla="*/ 509 w 535"/>
                <a:gd name="T101" fmla="*/ 143 h 427"/>
                <a:gd name="T102" fmla="*/ 422 w 535"/>
                <a:gd name="T103" fmla="*/ 277 h 427"/>
                <a:gd name="T104" fmla="*/ 402 w 535"/>
                <a:gd name="T105" fmla="*/ 267 h 427"/>
                <a:gd name="T106" fmla="*/ 404 w 535"/>
                <a:gd name="T107" fmla="*/ 236 h 427"/>
                <a:gd name="T108" fmla="*/ 404 w 535"/>
                <a:gd name="T109" fmla="*/ 83 h 427"/>
                <a:gd name="T110" fmla="*/ 335 w 535"/>
                <a:gd name="T111" fmla="*/ 83 h 427"/>
                <a:gd name="T112" fmla="*/ 335 w 535"/>
                <a:gd name="T113" fmla="*/ 26 h 427"/>
                <a:gd name="T114" fmla="*/ 422 w 535"/>
                <a:gd name="T115" fmla="*/ 26 h 427"/>
                <a:gd name="T116" fmla="*/ 509 w 535"/>
                <a:gd name="T117" fmla="*/ 26 h 427"/>
                <a:gd name="T118" fmla="*/ 509 w 535"/>
                <a:gd name="T119" fmla="*/ 14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5" h="427">
                  <a:moveTo>
                    <a:pt x="422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309" y="127"/>
                    <a:pt x="309" y="127"/>
                    <a:pt x="309" y="127"/>
                  </a:cubicBezTo>
                  <a:cubicBezTo>
                    <a:pt x="309" y="186"/>
                    <a:pt x="329" y="226"/>
                    <a:pt x="365" y="255"/>
                  </a:cubicBezTo>
                  <a:cubicBezTo>
                    <a:pt x="365" y="237"/>
                    <a:pt x="365" y="237"/>
                    <a:pt x="365" y="237"/>
                  </a:cubicBezTo>
                  <a:cubicBezTo>
                    <a:pt x="339" y="207"/>
                    <a:pt x="335" y="172"/>
                    <a:pt x="335" y="143"/>
                  </a:cubicBezTo>
                  <a:cubicBezTo>
                    <a:pt x="335" y="110"/>
                    <a:pt x="335" y="110"/>
                    <a:pt x="335" y="110"/>
                  </a:cubicBezTo>
                  <a:cubicBezTo>
                    <a:pt x="378" y="110"/>
                    <a:pt x="378" y="110"/>
                    <a:pt x="378" y="110"/>
                  </a:cubicBezTo>
                  <a:cubicBezTo>
                    <a:pt x="378" y="255"/>
                    <a:pt x="378" y="255"/>
                    <a:pt x="378" y="255"/>
                  </a:cubicBezTo>
                  <a:cubicBezTo>
                    <a:pt x="378" y="308"/>
                    <a:pt x="363" y="375"/>
                    <a:pt x="268" y="418"/>
                  </a:cubicBezTo>
                  <a:cubicBezTo>
                    <a:pt x="178" y="377"/>
                    <a:pt x="160" y="315"/>
                    <a:pt x="159" y="263"/>
                  </a:cubicBezTo>
                  <a:cubicBezTo>
                    <a:pt x="201" y="234"/>
                    <a:pt x="226" y="192"/>
                    <a:pt x="226" y="127"/>
                  </a:cubicBezTo>
                  <a:cubicBezTo>
                    <a:pt x="226" y="110"/>
                    <a:pt x="226" y="110"/>
                    <a:pt x="226" y="110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95" y="110"/>
                    <a:pt x="295" y="110"/>
                    <a:pt x="295" y="110"/>
                  </a:cubicBezTo>
                  <a:cubicBezTo>
                    <a:pt x="295" y="83"/>
                    <a:pt x="295" y="83"/>
                    <a:pt x="295" y="83"/>
                  </a:cubicBezTo>
                  <a:cubicBezTo>
                    <a:pt x="268" y="83"/>
                    <a:pt x="268" y="83"/>
                    <a:pt x="268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26" y="83"/>
                    <a:pt x="226" y="83"/>
                    <a:pt x="226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200" y="83"/>
                    <a:pt x="200" y="83"/>
                    <a:pt x="200" y="83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41"/>
                    <a:pt x="133" y="247"/>
                    <a:pt x="133" y="252"/>
                  </a:cubicBezTo>
                  <a:cubicBezTo>
                    <a:pt x="133" y="252"/>
                    <a:pt x="133" y="252"/>
                    <a:pt x="133" y="252"/>
                  </a:cubicBezTo>
                  <a:cubicBezTo>
                    <a:pt x="143" y="245"/>
                    <a:pt x="152" y="238"/>
                    <a:pt x="159" y="231"/>
                  </a:cubicBezTo>
                  <a:cubicBezTo>
                    <a:pt x="159" y="231"/>
                    <a:pt x="159" y="231"/>
                    <a:pt x="159" y="231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10"/>
                    <a:pt x="200" y="110"/>
                    <a:pt x="200" y="110"/>
                  </a:cubicBezTo>
                  <a:cubicBezTo>
                    <a:pt x="200" y="143"/>
                    <a:pt x="200" y="143"/>
                    <a:pt x="200" y="143"/>
                  </a:cubicBezTo>
                  <a:cubicBezTo>
                    <a:pt x="200" y="187"/>
                    <a:pt x="192" y="242"/>
                    <a:pt x="113" y="277"/>
                  </a:cubicBezTo>
                  <a:cubicBezTo>
                    <a:pt x="34" y="242"/>
                    <a:pt x="26" y="187"/>
                    <a:pt x="26" y="143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200" y="26"/>
                    <a:pt x="200" y="26"/>
                    <a:pt x="200" y="26"/>
                  </a:cubicBezTo>
                  <a:cubicBezTo>
                    <a:pt x="200" y="71"/>
                    <a:pt x="200" y="71"/>
                    <a:pt x="200" y="71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212"/>
                    <a:pt x="43" y="260"/>
                    <a:pt x="113" y="286"/>
                  </a:cubicBezTo>
                  <a:cubicBezTo>
                    <a:pt x="121" y="283"/>
                    <a:pt x="128" y="280"/>
                    <a:pt x="136" y="276"/>
                  </a:cubicBezTo>
                  <a:cubicBezTo>
                    <a:pt x="148" y="353"/>
                    <a:pt x="196" y="399"/>
                    <a:pt x="268" y="427"/>
                  </a:cubicBezTo>
                  <a:cubicBezTo>
                    <a:pt x="340" y="399"/>
                    <a:pt x="388" y="354"/>
                    <a:pt x="401" y="277"/>
                  </a:cubicBezTo>
                  <a:cubicBezTo>
                    <a:pt x="408" y="280"/>
                    <a:pt x="415" y="283"/>
                    <a:pt x="422" y="286"/>
                  </a:cubicBezTo>
                  <a:cubicBezTo>
                    <a:pt x="492" y="260"/>
                    <a:pt x="535" y="212"/>
                    <a:pt x="535" y="127"/>
                  </a:cubicBezTo>
                  <a:cubicBezTo>
                    <a:pt x="535" y="0"/>
                    <a:pt x="535" y="0"/>
                    <a:pt x="535" y="0"/>
                  </a:cubicBezTo>
                  <a:lnTo>
                    <a:pt x="422" y="0"/>
                  </a:lnTo>
                  <a:close/>
                  <a:moveTo>
                    <a:pt x="509" y="143"/>
                  </a:moveTo>
                  <a:cubicBezTo>
                    <a:pt x="509" y="187"/>
                    <a:pt x="501" y="242"/>
                    <a:pt x="422" y="277"/>
                  </a:cubicBezTo>
                  <a:cubicBezTo>
                    <a:pt x="415" y="274"/>
                    <a:pt x="408" y="270"/>
                    <a:pt x="402" y="267"/>
                  </a:cubicBezTo>
                  <a:cubicBezTo>
                    <a:pt x="403" y="257"/>
                    <a:pt x="404" y="247"/>
                    <a:pt x="404" y="236"/>
                  </a:cubicBezTo>
                  <a:cubicBezTo>
                    <a:pt x="404" y="83"/>
                    <a:pt x="404" y="83"/>
                    <a:pt x="404" y="83"/>
                  </a:cubicBezTo>
                  <a:cubicBezTo>
                    <a:pt x="335" y="83"/>
                    <a:pt x="335" y="83"/>
                    <a:pt x="335" y="83"/>
                  </a:cubicBezTo>
                  <a:cubicBezTo>
                    <a:pt x="335" y="26"/>
                    <a:pt x="335" y="26"/>
                    <a:pt x="335" y="26"/>
                  </a:cubicBezTo>
                  <a:cubicBezTo>
                    <a:pt x="422" y="26"/>
                    <a:pt x="422" y="26"/>
                    <a:pt x="422" y="26"/>
                  </a:cubicBezTo>
                  <a:cubicBezTo>
                    <a:pt x="509" y="26"/>
                    <a:pt x="509" y="26"/>
                    <a:pt x="509" y="26"/>
                  </a:cubicBezTo>
                  <a:lnTo>
                    <a:pt x="509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Freeform 85"/>
            <p:cNvSpPr>
              <a:spLocks noChangeAspect="1"/>
            </p:cNvSpPr>
            <p:nvPr/>
          </p:nvSpPr>
          <p:spPr bwMode="auto">
            <a:xfrm>
              <a:off x="4441" y="1733"/>
              <a:ext cx="112" cy="139"/>
            </a:xfrm>
            <a:custGeom>
              <a:avLst/>
              <a:gdLst>
                <a:gd name="T0" fmla="*/ 10 w 114"/>
                <a:gd name="T1" fmla="*/ 143 h 143"/>
                <a:gd name="T2" fmla="*/ 10 w 114"/>
                <a:gd name="T3" fmla="*/ 138 h 143"/>
                <a:gd name="T4" fmla="*/ 18 w 114"/>
                <a:gd name="T5" fmla="*/ 134 h 143"/>
                <a:gd name="T6" fmla="*/ 19 w 114"/>
                <a:gd name="T7" fmla="*/ 131 h 143"/>
                <a:gd name="T8" fmla="*/ 20 w 114"/>
                <a:gd name="T9" fmla="*/ 119 h 143"/>
                <a:gd name="T10" fmla="*/ 21 w 114"/>
                <a:gd name="T11" fmla="*/ 103 h 143"/>
                <a:gd name="T12" fmla="*/ 21 w 114"/>
                <a:gd name="T13" fmla="*/ 48 h 143"/>
                <a:gd name="T14" fmla="*/ 20 w 114"/>
                <a:gd name="T15" fmla="*/ 22 h 143"/>
                <a:gd name="T16" fmla="*/ 19 w 114"/>
                <a:gd name="T17" fmla="*/ 10 h 143"/>
                <a:gd name="T18" fmla="*/ 15 w 114"/>
                <a:gd name="T19" fmla="*/ 8 h 143"/>
                <a:gd name="T20" fmla="*/ 0 w 114"/>
                <a:gd name="T21" fmla="*/ 7 h 143"/>
                <a:gd name="T22" fmla="*/ 0 w 114"/>
                <a:gd name="T23" fmla="*/ 0 h 143"/>
                <a:gd name="T24" fmla="*/ 32 w 114"/>
                <a:gd name="T25" fmla="*/ 1 h 143"/>
                <a:gd name="T26" fmla="*/ 62 w 114"/>
                <a:gd name="T27" fmla="*/ 0 h 143"/>
                <a:gd name="T28" fmla="*/ 62 w 114"/>
                <a:gd name="T29" fmla="*/ 7 h 143"/>
                <a:gd name="T30" fmla="*/ 47 w 114"/>
                <a:gd name="T31" fmla="*/ 8 h 143"/>
                <a:gd name="T32" fmla="*/ 43 w 114"/>
                <a:gd name="T33" fmla="*/ 10 h 143"/>
                <a:gd name="T34" fmla="*/ 42 w 114"/>
                <a:gd name="T35" fmla="*/ 20 h 143"/>
                <a:gd name="T36" fmla="*/ 41 w 114"/>
                <a:gd name="T37" fmla="*/ 48 h 143"/>
                <a:gd name="T38" fmla="*/ 41 w 114"/>
                <a:gd name="T39" fmla="*/ 116 h 143"/>
                <a:gd name="T40" fmla="*/ 42 w 114"/>
                <a:gd name="T41" fmla="*/ 134 h 143"/>
                <a:gd name="T42" fmla="*/ 58 w 114"/>
                <a:gd name="T43" fmla="*/ 134 h 143"/>
                <a:gd name="T44" fmla="*/ 101 w 114"/>
                <a:gd name="T45" fmla="*/ 131 h 143"/>
                <a:gd name="T46" fmla="*/ 103 w 114"/>
                <a:gd name="T47" fmla="*/ 124 h 143"/>
                <a:gd name="T48" fmla="*/ 107 w 114"/>
                <a:gd name="T49" fmla="*/ 107 h 143"/>
                <a:gd name="T50" fmla="*/ 114 w 114"/>
                <a:gd name="T51" fmla="*/ 107 h 143"/>
                <a:gd name="T52" fmla="*/ 110 w 114"/>
                <a:gd name="T53" fmla="*/ 142 h 143"/>
                <a:gd name="T54" fmla="*/ 103 w 114"/>
                <a:gd name="T55" fmla="*/ 143 h 143"/>
                <a:gd name="T56" fmla="*/ 86 w 114"/>
                <a:gd name="T57" fmla="*/ 143 h 143"/>
                <a:gd name="T58" fmla="*/ 30 w 114"/>
                <a:gd name="T59" fmla="*/ 143 h 143"/>
                <a:gd name="T60" fmla="*/ 10 w 114"/>
                <a:gd name="T61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" h="143">
                  <a:moveTo>
                    <a:pt x="10" y="143"/>
                  </a:moveTo>
                  <a:cubicBezTo>
                    <a:pt x="10" y="138"/>
                    <a:pt x="10" y="138"/>
                    <a:pt x="10" y="138"/>
                  </a:cubicBezTo>
                  <a:cubicBezTo>
                    <a:pt x="14" y="136"/>
                    <a:pt x="17" y="135"/>
                    <a:pt x="18" y="134"/>
                  </a:cubicBezTo>
                  <a:cubicBezTo>
                    <a:pt x="18" y="133"/>
                    <a:pt x="19" y="132"/>
                    <a:pt x="19" y="131"/>
                  </a:cubicBezTo>
                  <a:cubicBezTo>
                    <a:pt x="20" y="129"/>
                    <a:pt x="20" y="125"/>
                    <a:pt x="20" y="119"/>
                  </a:cubicBezTo>
                  <a:cubicBezTo>
                    <a:pt x="21" y="110"/>
                    <a:pt x="21" y="105"/>
                    <a:pt x="21" y="103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28" y="1"/>
                    <a:pt x="32" y="1"/>
                  </a:cubicBezTo>
                  <a:cubicBezTo>
                    <a:pt x="36" y="1"/>
                    <a:pt x="46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1" y="21"/>
                    <a:pt x="41" y="31"/>
                    <a:pt x="41" y="4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41" y="123"/>
                    <a:pt x="41" y="129"/>
                    <a:pt x="42" y="134"/>
                  </a:cubicBezTo>
                  <a:cubicBezTo>
                    <a:pt x="50" y="134"/>
                    <a:pt x="50" y="134"/>
                    <a:pt x="58" y="134"/>
                  </a:cubicBezTo>
                  <a:cubicBezTo>
                    <a:pt x="78" y="134"/>
                    <a:pt x="93" y="133"/>
                    <a:pt x="101" y="131"/>
                  </a:cubicBezTo>
                  <a:cubicBezTo>
                    <a:pt x="102" y="129"/>
                    <a:pt x="103" y="126"/>
                    <a:pt x="103" y="124"/>
                  </a:cubicBezTo>
                  <a:cubicBezTo>
                    <a:pt x="107" y="107"/>
                    <a:pt x="107" y="107"/>
                    <a:pt x="107" y="107"/>
                  </a:cubicBezTo>
                  <a:cubicBezTo>
                    <a:pt x="114" y="107"/>
                    <a:pt x="114" y="107"/>
                    <a:pt x="114" y="107"/>
                  </a:cubicBezTo>
                  <a:cubicBezTo>
                    <a:pt x="113" y="117"/>
                    <a:pt x="111" y="129"/>
                    <a:pt x="110" y="142"/>
                  </a:cubicBezTo>
                  <a:cubicBezTo>
                    <a:pt x="107" y="143"/>
                    <a:pt x="105" y="143"/>
                    <a:pt x="103" y="143"/>
                  </a:cubicBezTo>
                  <a:cubicBezTo>
                    <a:pt x="99" y="143"/>
                    <a:pt x="94" y="143"/>
                    <a:pt x="86" y="143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3" y="143"/>
                    <a:pt x="17" y="143"/>
                    <a:pt x="10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Freeform 86"/>
            <p:cNvSpPr>
              <a:spLocks noChangeAspect="1" noEditPoints="1"/>
            </p:cNvSpPr>
            <p:nvPr/>
          </p:nvSpPr>
          <p:spPr bwMode="auto">
            <a:xfrm>
              <a:off x="4566" y="1733"/>
              <a:ext cx="60" cy="139"/>
            </a:xfrm>
            <a:custGeom>
              <a:avLst/>
              <a:gdLst>
                <a:gd name="T0" fmla="*/ 61 w 61"/>
                <a:gd name="T1" fmla="*/ 137 h 143"/>
                <a:gd name="T2" fmla="*/ 61 w 61"/>
                <a:gd name="T3" fmla="*/ 143 h 143"/>
                <a:gd name="T4" fmla="*/ 32 w 61"/>
                <a:gd name="T5" fmla="*/ 143 h 143"/>
                <a:gd name="T6" fmla="*/ 0 w 61"/>
                <a:gd name="T7" fmla="*/ 143 h 143"/>
                <a:gd name="T8" fmla="*/ 0 w 61"/>
                <a:gd name="T9" fmla="*/ 137 h 143"/>
                <a:gd name="T10" fmla="*/ 15 w 61"/>
                <a:gd name="T11" fmla="*/ 136 h 143"/>
                <a:gd name="T12" fmla="*/ 18 w 61"/>
                <a:gd name="T13" fmla="*/ 133 h 143"/>
                <a:gd name="T14" fmla="*/ 20 w 61"/>
                <a:gd name="T15" fmla="*/ 124 h 143"/>
                <a:gd name="T16" fmla="*/ 21 w 61"/>
                <a:gd name="T17" fmla="*/ 95 h 143"/>
                <a:gd name="T18" fmla="*/ 21 w 61"/>
                <a:gd name="T19" fmla="*/ 48 h 143"/>
                <a:gd name="T20" fmla="*/ 20 w 61"/>
                <a:gd name="T21" fmla="*/ 22 h 143"/>
                <a:gd name="T22" fmla="*/ 18 w 61"/>
                <a:gd name="T23" fmla="*/ 10 h 143"/>
                <a:gd name="T24" fmla="*/ 15 w 61"/>
                <a:gd name="T25" fmla="*/ 8 h 143"/>
                <a:gd name="T26" fmla="*/ 0 w 61"/>
                <a:gd name="T27" fmla="*/ 7 h 143"/>
                <a:gd name="T28" fmla="*/ 0 w 61"/>
                <a:gd name="T29" fmla="*/ 0 h 143"/>
                <a:gd name="T30" fmla="*/ 31 w 61"/>
                <a:gd name="T31" fmla="*/ 1 h 143"/>
                <a:gd name="T32" fmla="*/ 61 w 61"/>
                <a:gd name="T33" fmla="*/ 0 h 143"/>
                <a:gd name="T34" fmla="*/ 61 w 61"/>
                <a:gd name="T35" fmla="*/ 7 h 143"/>
                <a:gd name="T36" fmla="*/ 46 w 61"/>
                <a:gd name="T37" fmla="*/ 8 h 143"/>
                <a:gd name="T38" fmla="*/ 43 w 61"/>
                <a:gd name="T39" fmla="*/ 10 h 143"/>
                <a:gd name="T40" fmla="*/ 41 w 61"/>
                <a:gd name="T41" fmla="*/ 20 h 143"/>
                <a:gd name="T42" fmla="*/ 40 w 61"/>
                <a:gd name="T43" fmla="*/ 48 h 143"/>
                <a:gd name="T44" fmla="*/ 40 w 61"/>
                <a:gd name="T45" fmla="*/ 95 h 143"/>
                <a:gd name="T46" fmla="*/ 41 w 61"/>
                <a:gd name="T47" fmla="*/ 122 h 143"/>
                <a:gd name="T48" fmla="*/ 42 w 61"/>
                <a:gd name="T49" fmla="*/ 133 h 143"/>
                <a:gd name="T50" fmla="*/ 46 w 61"/>
                <a:gd name="T51" fmla="*/ 136 h 143"/>
                <a:gd name="T52" fmla="*/ 61 w 61"/>
                <a:gd name="T53" fmla="*/ 137 h 143"/>
                <a:gd name="T54" fmla="*/ 41 w 61"/>
                <a:gd name="T55" fmla="*/ 20 h 143"/>
                <a:gd name="T56" fmla="*/ 40 w 61"/>
                <a:gd name="T57" fmla="*/ 48 h 143"/>
                <a:gd name="T58" fmla="*/ 40 w 61"/>
                <a:gd name="T59" fmla="*/ 9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" h="143">
                  <a:moveTo>
                    <a:pt x="61" y="137"/>
                  </a:moveTo>
                  <a:cubicBezTo>
                    <a:pt x="61" y="143"/>
                    <a:pt x="61" y="143"/>
                    <a:pt x="61" y="143"/>
                  </a:cubicBezTo>
                  <a:cubicBezTo>
                    <a:pt x="46" y="143"/>
                    <a:pt x="37" y="143"/>
                    <a:pt x="3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6" y="135"/>
                    <a:pt x="18" y="134"/>
                    <a:pt x="18" y="133"/>
                  </a:cubicBezTo>
                  <a:cubicBezTo>
                    <a:pt x="19" y="132"/>
                    <a:pt x="20" y="129"/>
                    <a:pt x="20" y="124"/>
                  </a:cubicBezTo>
                  <a:cubicBezTo>
                    <a:pt x="20" y="122"/>
                    <a:pt x="20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8" y="10"/>
                  </a:cubicBezTo>
                  <a:cubicBezTo>
                    <a:pt x="18" y="9"/>
                    <a:pt x="16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53" y="7"/>
                    <a:pt x="48" y="7"/>
                    <a:pt x="46" y="8"/>
                  </a:cubicBezTo>
                  <a:cubicBezTo>
                    <a:pt x="45" y="8"/>
                    <a:pt x="43" y="9"/>
                    <a:pt x="43" y="10"/>
                  </a:cubicBezTo>
                  <a:cubicBezTo>
                    <a:pt x="42" y="11"/>
                    <a:pt x="41" y="15"/>
                    <a:pt x="41" y="20"/>
                  </a:cubicBez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40" y="104"/>
                    <a:pt x="41" y="113"/>
                    <a:pt x="41" y="122"/>
                  </a:cubicBezTo>
                  <a:cubicBezTo>
                    <a:pt x="41" y="128"/>
                    <a:pt x="41" y="132"/>
                    <a:pt x="42" y="133"/>
                  </a:cubicBezTo>
                  <a:cubicBezTo>
                    <a:pt x="43" y="134"/>
                    <a:pt x="44" y="135"/>
                    <a:pt x="46" y="136"/>
                  </a:cubicBezTo>
                  <a:cubicBezTo>
                    <a:pt x="48" y="136"/>
                    <a:pt x="53" y="137"/>
                    <a:pt x="61" y="137"/>
                  </a:cubicBezTo>
                  <a:close/>
                  <a:moveTo>
                    <a:pt x="41" y="20"/>
                  </a:moveTo>
                  <a:cubicBezTo>
                    <a:pt x="41" y="21"/>
                    <a:pt x="41" y="31"/>
                    <a:pt x="40" y="48"/>
                  </a:cubicBezTo>
                  <a:cubicBezTo>
                    <a:pt x="40" y="95"/>
                    <a:pt x="40" y="95"/>
                    <a:pt x="40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Freeform 87"/>
            <p:cNvSpPr>
              <a:spLocks noChangeAspect="1"/>
            </p:cNvSpPr>
            <p:nvPr/>
          </p:nvSpPr>
          <p:spPr bwMode="auto">
            <a:xfrm>
              <a:off x="4648" y="1733"/>
              <a:ext cx="162" cy="143"/>
            </a:xfrm>
            <a:custGeom>
              <a:avLst/>
              <a:gdLst>
                <a:gd name="T0" fmla="*/ 1 w 166"/>
                <a:gd name="T1" fmla="*/ 143 h 147"/>
                <a:gd name="T2" fmla="*/ 1 w 166"/>
                <a:gd name="T3" fmla="*/ 137 h 147"/>
                <a:gd name="T4" fmla="*/ 15 w 166"/>
                <a:gd name="T5" fmla="*/ 135 h 147"/>
                <a:gd name="T6" fmla="*/ 17 w 166"/>
                <a:gd name="T7" fmla="*/ 133 h 147"/>
                <a:gd name="T8" fmla="*/ 19 w 166"/>
                <a:gd name="T9" fmla="*/ 123 h 147"/>
                <a:gd name="T10" fmla="*/ 19 w 166"/>
                <a:gd name="T11" fmla="*/ 100 h 147"/>
                <a:gd name="T12" fmla="*/ 19 w 166"/>
                <a:gd name="T13" fmla="*/ 18 h 147"/>
                <a:gd name="T14" fmla="*/ 19 w 166"/>
                <a:gd name="T15" fmla="*/ 14 h 147"/>
                <a:gd name="T16" fmla="*/ 15 w 166"/>
                <a:gd name="T17" fmla="*/ 9 h 147"/>
                <a:gd name="T18" fmla="*/ 11 w 166"/>
                <a:gd name="T19" fmla="*/ 7 h 147"/>
                <a:gd name="T20" fmla="*/ 0 w 166"/>
                <a:gd name="T21" fmla="*/ 7 h 147"/>
                <a:gd name="T22" fmla="*/ 0 w 166"/>
                <a:gd name="T23" fmla="*/ 0 h 147"/>
                <a:gd name="T24" fmla="*/ 22 w 166"/>
                <a:gd name="T25" fmla="*/ 1 h 147"/>
                <a:gd name="T26" fmla="*/ 38 w 166"/>
                <a:gd name="T27" fmla="*/ 0 h 147"/>
                <a:gd name="T28" fmla="*/ 51 w 166"/>
                <a:gd name="T29" fmla="*/ 17 h 147"/>
                <a:gd name="T30" fmla="*/ 73 w 166"/>
                <a:gd name="T31" fmla="*/ 42 h 147"/>
                <a:gd name="T32" fmla="*/ 104 w 166"/>
                <a:gd name="T33" fmla="*/ 79 h 147"/>
                <a:gd name="T34" fmla="*/ 128 w 166"/>
                <a:gd name="T35" fmla="*/ 106 h 147"/>
                <a:gd name="T36" fmla="*/ 138 w 166"/>
                <a:gd name="T37" fmla="*/ 117 h 147"/>
                <a:gd name="T38" fmla="*/ 138 w 166"/>
                <a:gd name="T39" fmla="*/ 44 h 147"/>
                <a:gd name="T40" fmla="*/ 137 w 166"/>
                <a:gd name="T41" fmla="*/ 20 h 147"/>
                <a:gd name="T42" fmla="*/ 136 w 166"/>
                <a:gd name="T43" fmla="*/ 10 h 147"/>
                <a:gd name="T44" fmla="*/ 134 w 166"/>
                <a:gd name="T45" fmla="*/ 8 h 147"/>
                <a:gd name="T46" fmla="*/ 119 w 166"/>
                <a:gd name="T47" fmla="*/ 7 h 147"/>
                <a:gd name="T48" fmla="*/ 119 w 166"/>
                <a:gd name="T49" fmla="*/ 0 h 147"/>
                <a:gd name="T50" fmla="*/ 144 w 166"/>
                <a:gd name="T51" fmla="*/ 1 h 147"/>
                <a:gd name="T52" fmla="*/ 166 w 166"/>
                <a:gd name="T53" fmla="*/ 0 h 147"/>
                <a:gd name="T54" fmla="*/ 166 w 166"/>
                <a:gd name="T55" fmla="*/ 7 h 147"/>
                <a:gd name="T56" fmla="*/ 152 w 166"/>
                <a:gd name="T57" fmla="*/ 8 h 147"/>
                <a:gd name="T58" fmla="*/ 149 w 166"/>
                <a:gd name="T59" fmla="*/ 10 h 147"/>
                <a:gd name="T60" fmla="*/ 148 w 166"/>
                <a:gd name="T61" fmla="*/ 21 h 147"/>
                <a:gd name="T62" fmla="*/ 147 w 166"/>
                <a:gd name="T63" fmla="*/ 44 h 147"/>
                <a:gd name="T64" fmla="*/ 147 w 166"/>
                <a:gd name="T65" fmla="*/ 92 h 147"/>
                <a:gd name="T66" fmla="*/ 148 w 166"/>
                <a:gd name="T67" fmla="*/ 147 h 147"/>
                <a:gd name="T68" fmla="*/ 138 w 166"/>
                <a:gd name="T69" fmla="*/ 147 h 147"/>
                <a:gd name="T70" fmla="*/ 135 w 166"/>
                <a:gd name="T71" fmla="*/ 144 h 147"/>
                <a:gd name="T72" fmla="*/ 133 w 166"/>
                <a:gd name="T73" fmla="*/ 143 h 147"/>
                <a:gd name="T74" fmla="*/ 129 w 166"/>
                <a:gd name="T75" fmla="*/ 139 h 147"/>
                <a:gd name="T76" fmla="*/ 117 w 166"/>
                <a:gd name="T77" fmla="*/ 124 h 147"/>
                <a:gd name="T78" fmla="*/ 103 w 166"/>
                <a:gd name="T79" fmla="*/ 108 h 147"/>
                <a:gd name="T80" fmla="*/ 29 w 166"/>
                <a:gd name="T81" fmla="*/ 21 h 147"/>
                <a:gd name="T82" fmla="*/ 29 w 166"/>
                <a:gd name="T83" fmla="*/ 99 h 147"/>
                <a:gd name="T84" fmla="*/ 29 w 166"/>
                <a:gd name="T85" fmla="*/ 123 h 147"/>
                <a:gd name="T86" fmla="*/ 31 w 166"/>
                <a:gd name="T87" fmla="*/ 133 h 147"/>
                <a:gd name="T88" fmla="*/ 33 w 166"/>
                <a:gd name="T89" fmla="*/ 135 h 147"/>
                <a:gd name="T90" fmla="*/ 47 w 166"/>
                <a:gd name="T91" fmla="*/ 137 h 147"/>
                <a:gd name="T92" fmla="*/ 47 w 166"/>
                <a:gd name="T93" fmla="*/ 143 h 147"/>
                <a:gd name="T94" fmla="*/ 27 w 166"/>
                <a:gd name="T95" fmla="*/ 143 h 147"/>
                <a:gd name="T96" fmla="*/ 1 w 166"/>
                <a:gd name="T97" fmla="*/ 1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" h="147">
                  <a:moveTo>
                    <a:pt x="1" y="143"/>
                  </a:moveTo>
                  <a:cubicBezTo>
                    <a:pt x="1" y="137"/>
                    <a:pt x="1" y="137"/>
                    <a:pt x="1" y="137"/>
                  </a:cubicBezTo>
                  <a:cubicBezTo>
                    <a:pt x="8" y="137"/>
                    <a:pt x="13" y="136"/>
                    <a:pt x="15" y="135"/>
                  </a:cubicBezTo>
                  <a:cubicBezTo>
                    <a:pt x="16" y="135"/>
                    <a:pt x="17" y="134"/>
                    <a:pt x="17" y="133"/>
                  </a:cubicBezTo>
                  <a:cubicBezTo>
                    <a:pt x="18" y="132"/>
                    <a:pt x="18" y="129"/>
                    <a:pt x="19" y="123"/>
                  </a:cubicBezTo>
                  <a:cubicBezTo>
                    <a:pt x="19" y="114"/>
                    <a:pt x="19" y="106"/>
                    <a:pt x="19" y="10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4"/>
                    <a:pt x="19" y="14"/>
                  </a:cubicBezTo>
                  <a:cubicBezTo>
                    <a:pt x="18" y="12"/>
                    <a:pt x="17" y="11"/>
                    <a:pt x="15" y="9"/>
                  </a:cubicBezTo>
                  <a:cubicBezTo>
                    <a:pt x="14" y="8"/>
                    <a:pt x="12" y="8"/>
                    <a:pt x="11" y="7"/>
                  </a:cubicBezTo>
                  <a:cubicBezTo>
                    <a:pt x="9" y="7"/>
                    <a:pt x="5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1"/>
                    <a:pt x="19" y="1"/>
                    <a:pt x="22" y="1"/>
                  </a:cubicBezTo>
                  <a:cubicBezTo>
                    <a:pt x="28" y="1"/>
                    <a:pt x="33" y="1"/>
                    <a:pt x="38" y="0"/>
                  </a:cubicBezTo>
                  <a:cubicBezTo>
                    <a:pt x="44" y="8"/>
                    <a:pt x="48" y="13"/>
                    <a:pt x="51" y="17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14" y="91"/>
                    <a:pt x="122" y="100"/>
                    <a:pt x="128" y="106"/>
                  </a:cubicBezTo>
                  <a:cubicBezTo>
                    <a:pt x="132" y="111"/>
                    <a:pt x="135" y="114"/>
                    <a:pt x="138" y="117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37"/>
                    <a:pt x="138" y="29"/>
                    <a:pt x="137" y="20"/>
                  </a:cubicBezTo>
                  <a:cubicBezTo>
                    <a:pt x="137" y="15"/>
                    <a:pt x="136" y="11"/>
                    <a:pt x="136" y="10"/>
                  </a:cubicBezTo>
                  <a:cubicBezTo>
                    <a:pt x="135" y="9"/>
                    <a:pt x="135" y="9"/>
                    <a:pt x="134" y="8"/>
                  </a:cubicBezTo>
                  <a:cubicBezTo>
                    <a:pt x="131" y="7"/>
                    <a:pt x="126" y="7"/>
                    <a:pt x="119" y="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7" y="1"/>
                    <a:pt x="136" y="1"/>
                    <a:pt x="144" y="1"/>
                  </a:cubicBezTo>
                  <a:cubicBezTo>
                    <a:pt x="152" y="1"/>
                    <a:pt x="160" y="1"/>
                    <a:pt x="166" y="0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59" y="7"/>
                    <a:pt x="154" y="7"/>
                    <a:pt x="152" y="8"/>
                  </a:cubicBezTo>
                  <a:cubicBezTo>
                    <a:pt x="151" y="9"/>
                    <a:pt x="150" y="9"/>
                    <a:pt x="149" y="10"/>
                  </a:cubicBezTo>
                  <a:cubicBezTo>
                    <a:pt x="149" y="11"/>
                    <a:pt x="148" y="15"/>
                    <a:pt x="148" y="21"/>
                  </a:cubicBezTo>
                  <a:cubicBezTo>
                    <a:pt x="148" y="30"/>
                    <a:pt x="147" y="37"/>
                    <a:pt x="147" y="44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7" y="102"/>
                    <a:pt x="148" y="120"/>
                    <a:pt x="148" y="147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5" y="144"/>
                    <a:pt x="134" y="143"/>
                    <a:pt x="133" y="143"/>
                  </a:cubicBezTo>
                  <a:cubicBezTo>
                    <a:pt x="133" y="142"/>
                    <a:pt x="132" y="141"/>
                    <a:pt x="129" y="139"/>
                  </a:cubicBezTo>
                  <a:cubicBezTo>
                    <a:pt x="124" y="132"/>
                    <a:pt x="119" y="127"/>
                    <a:pt x="117" y="124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99"/>
                    <a:pt x="29" y="99"/>
                    <a:pt x="29" y="99"/>
                  </a:cubicBezTo>
                  <a:cubicBezTo>
                    <a:pt x="29" y="106"/>
                    <a:pt x="29" y="114"/>
                    <a:pt x="29" y="123"/>
                  </a:cubicBezTo>
                  <a:cubicBezTo>
                    <a:pt x="29" y="129"/>
                    <a:pt x="30" y="132"/>
                    <a:pt x="31" y="133"/>
                  </a:cubicBezTo>
                  <a:cubicBezTo>
                    <a:pt x="31" y="134"/>
                    <a:pt x="32" y="135"/>
                    <a:pt x="33" y="135"/>
                  </a:cubicBezTo>
                  <a:cubicBezTo>
                    <a:pt x="35" y="136"/>
                    <a:pt x="40" y="137"/>
                    <a:pt x="47" y="137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1" y="143"/>
                    <a:pt x="34" y="143"/>
                    <a:pt x="27" y="143"/>
                  </a:cubicBezTo>
                  <a:cubicBezTo>
                    <a:pt x="19" y="143"/>
                    <a:pt x="10" y="143"/>
                    <a:pt x="1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Freeform 88"/>
            <p:cNvSpPr>
              <a:spLocks noChangeAspect="1"/>
            </p:cNvSpPr>
            <p:nvPr/>
          </p:nvSpPr>
          <p:spPr bwMode="auto">
            <a:xfrm>
              <a:off x="4827" y="1733"/>
              <a:ext cx="61" cy="139"/>
            </a:xfrm>
            <a:custGeom>
              <a:avLst/>
              <a:gdLst>
                <a:gd name="T0" fmla="*/ 62 w 62"/>
                <a:gd name="T1" fmla="*/ 137 h 143"/>
                <a:gd name="T2" fmla="*/ 62 w 62"/>
                <a:gd name="T3" fmla="*/ 143 h 143"/>
                <a:gd name="T4" fmla="*/ 33 w 62"/>
                <a:gd name="T5" fmla="*/ 143 h 143"/>
                <a:gd name="T6" fmla="*/ 0 w 62"/>
                <a:gd name="T7" fmla="*/ 143 h 143"/>
                <a:gd name="T8" fmla="*/ 0 w 62"/>
                <a:gd name="T9" fmla="*/ 137 h 143"/>
                <a:gd name="T10" fmla="*/ 15 w 62"/>
                <a:gd name="T11" fmla="*/ 136 h 143"/>
                <a:gd name="T12" fmla="*/ 19 w 62"/>
                <a:gd name="T13" fmla="*/ 133 h 143"/>
                <a:gd name="T14" fmla="*/ 20 w 62"/>
                <a:gd name="T15" fmla="*/ 124 h 143"/>
                <a:gd name="T16" fmla="*/ 21 w 62"/>
                <a:gd name="T17" fmla="*/ 95 h 143"/>
                <a:gd name="T18" fmla="*/ 21 w 62"/>
                <a:gd name="T19" fmla="*/ 48 h 143"/>
                <a:gd name="T20" fmla="*/ 20 w 62"/>
                <a:gd name="T21" fmla="*/ 22 h 143"/>
                <a:gd name="T22" fmla="*/ 19 w 62"/>
                <a:gd name="T23" fmla="*/ 10 h 143"/>
                <a:gd name="T24" fmla="*/ 15 w 62"/>
                <a:gd name="T25" fmla="*/ 8 h 143"/>
                <a:gd name="T26" fmla="*/ 0 w 62"/>
                <a:gd name="T27" fmla="*/ 7 h 143"/>
                <a:gd name="T28" fmla="*/ 0 w 62"/>
                <a:gd name="T29" fmla="*/ 0 h 143"/>
                <a:gd name="T30" fmla="*/ 31 w 62"/>
                <a:gd name="T31" fmla="*/ 1 h 143"/>
                <a:gd name="T32" fmla="*/ 62 w 62"/>
                <a:gd name="T33" fmla="*/ 0 h 143"/>
                <a:gd name="T34" fmla="*/ 62 w 62"/>
                <a:gd name="T35" fmla="*/ 7 h 143"/>
                <a:gd name="T36" fmla="*/ 47 w 62"/>
                <a:gd name="T37" fmla="*/ 8 h 143"/>
                <a:gd name="T38" fmla="*/ 43 w 62"/>
                <a:gd name="T39" fmla="*/ 10 h 143"/>
                <a:gd name="T40" fmla="*/ 42 w 62"/>
                <a:gd name="T41" fmla="*/ 20 h 143"/>
                <a:gd name="T42" fmla="*/ 41 w 62"/>
                <a:gd name="T43" fmla="*/ 48 h 143"/>
                <a:gd name="T44" fmla="*/ 41 w 62"/>
                <a:gd name="T45" fmla="*/ 95 h 143"/>
                <a:gd name="T46" fmla="*/ 41 w 62"/>
                <a:gd name="T47" fmla="*/ 122 h 143"/>
                <a:gd name="T48" fmla="*/ 43 w 62"/>
                <a:gd name="T49" fmla="*/ 133 h 143"/>
                <a:gd name="T50" fmla="*/ 47 w 62"/>
                <a:gd name="T51" fmla="*/ 136 h 143"/>
                <a:gd name="T52" fmla="*/ 62 w 62"/>
                <a:gd name="T53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143">
                  <a:moveTo>
                    <a:pt x="62" y="137"/>
                  </a:moveTo>
                  <a:cubicBezTo>
                    <a:pt x="62" y="143"/>
                    <a:pt x="62" y="143"/>
                    <a:pt x="62" y="143"/>
                  </a:cubicBezTo>
                  <a:cubicBezTo>
                    <a:pt x="47" y="143"/>
                    <a:pt x="37" y="143"/>
                    <a:pt x="33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8" y="137"/>
                    <a:pt x="13" y="136"/>
                    <a:pt x="15" y="136"/>
                  </a:cubicBezTo>
                  <a:cubicBezTo>
                    <a:pt x="17" y="135"/>
                    <a:pt x="18" y="134"/>
                    <a:pt x="19" y="133"/>
                  </a:cubicBezTo>
                  <a:cubicBezTo>
                    <a:pt x="20" y="132"/>
                    <a:pt x="20" y="129"/>
                    <a:pt x="20" y="124"/>
                  </a:cubicBezTo>
                  <a:cubicBezTo>
                    <a:pt x="21" y="122"/>
                    <a:pt x="21" y="113"/>
                    <a:pt x="21" y="95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1" y="30"/>
                    <a:pt x="20" y="22"/>
                  </a:cubicBezTo>
                  <a:cubicBezTo>
                    <a:pt x="20" y="15"/>
                    <a:pt x="20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1"/>
                    <a:pt x="24" y="1"/>
                    <a:pt x="31" y="1"/>
                  </a:cubicBezTo>
                  <a:cubicBezTo>
                    <a:pt x="38" y="1"/>
                    <a:pt x="48" y="1"/>
                    <a:pt x="62" y="0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54" y="7"/>
                    <a:pt x="49" y="7"/>
                    <a:pt x="47" y="8"/>
                  </a:cubicBezTo>
                  <a:cubicBezTo>
                    <a:pt x="45" y="8"/>
                    <a:pt x="44" y="9"/>
                    <a:pt x="43" y="10"/>
                  </a:cubicBezTo>
                  <a:cubicBezTo>
                    <a:pt x="42" y="11"/>
                    <a:pt x="42" y="15"/>
                    <a:pt x="42" y="20"/>
                  </a:cubicBezTo>
                  <a:cubicBezTo>
                    <a:pt x="42" y="21"/>
                    <a:pt x="41" y="31"/>
                    <a:pt x="41" y="48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1" y="104"/>
                    <a:pt x="41" y="113"/>
                    <a:pt x="41" y="122"/>
                  </a:cubicBezTo>
                  <a:cubicBezTo>
                    <a:pt x="42" y="128"/>
                    <a:pt x="42" y="132"/>
                    <a:pt x="43" y="133"/>
                  </a:cubicBezTo>
                  <a:cubicBezTo>
                    <a:pt x="44" y="134"/>
                    <a:pt x="45" y="135"/>
                    <a:pt x="47" y="136"/>
                  </a:cubicBezTo>
                  <a:cubicBezTo>
                    <a:pt x="48" y="136"/>
                    <a:pt x="53" y="137"/>
                    <a:pt x="62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Freeform 89"/>
            <p:cNvSpPr>
              <a:spLocks noChangeAspect="1"/>
            </p:cNvSpPr>
            <p:nvPr/>
          </p:nvSpPr>
          <p:spPr bwMode="auto">
            <a:xfrm>
              <a:off x="4897" y="1731"/>
              <a:ext cx="137" cy="144"/>
            </a:xfrm>
            <a:custGeom>
              <a:avLst/>
              <a:gdLst>
                <a:gd name="T0" fmla="*/ 140 w 140"/>
                <a:gd name="T1" fmla="*/ 127 h 148"/>
                <a:gd name="T2" fmla="*/ 136 w 140"/>
                <a:gd name="T3" fmla="*/ 137 h 148"/>
                <a:gd name="T4" fmla="*/ 112 w 140"/>
                <a:gd name="T5" fmla="*/ 145 h 148"/>
                <a:gd name="T6" fmla="*/ 86 w 140"/>
                <a:gd name="T7" fmla="*/ 148 h 148"/>
                <a:gd name="T8" fmla="*/ 56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6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8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4 w 140"/>
                <a:gd name="T47" fmla="*/ 70 h 148"/>
                <a:gd name="T48" fmla="*/ 43 w 140"/>
                <a:gd name="T49" fmla="*/ 119 h 148"/>
                <a:gd name="T50" fmla="*/ 95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6" y="137"/>
                    <a:pt x="136" y="137"/>
                    <a:pt x="136" y="137"/>
                  </a:cubicBezTo>
                  <a:cubicBezTo>
                    <a:pt x="127" y="141"/>
                    <a:pt x="119" y="144"/>
                    <a:pt x="112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6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10" y="111"/>
                    <a:pt x="6" y="104"/>
                    <a:pt x="4" y="97"/>
                  </a:cubicBezTo>
                  <a:cubicBezTo>
                    <a:pt x="2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6" y="1"/>
                  </a:cubicBezTo>
                  <a:cubicBezTo>
                    <a:pt x="111" y="2"/>
                    <a:pt x="118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8" y="27"/>
                    <a:pt x="128" y="27"/>
                    <a:pt x="128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7" y="27"/>
                    <a:pt x="32" y="33"/>
                    <a:pt x="29" y="41"/>
                  </a:cubicBezTo>
                  <a:cubicBezTo>
                    <a:pt x="25" y="49"/>
                    <a:pt x="24" y="58"/>
                    <a:pt x="24" y="70"/>
                  </a:cubicBezTo>
                  <a:cubicBezTo>
                    <a:pt x="24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5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Freeform 90"/>
            <p:cNvSpPr>
              <a:spLocks noChangeAspect="1"/>
            </p:cNvSpPr>
            <p:nvPr/>
          </p:nvSpPr>
          <p:spPr bwMode="auto">
            <a:xfrm>
              <a:off x="4290" y="1731"/>
              <a:ext cx="136" cy="144"/>
            </a:xfrm>
            <a:custGeom>
              <a:avLst/>
              <a:gdLst>
                <a:gd name="T0" fmla="*/ 140 w 140"/>
                <a:gd name="T1" fmla="*/ 127 h 148"/>
                <a:gd name="T2" fmla="*/ 135 w 140"/>
                <a:gd name="T3" fmla="*/ 137 h 148"/>
                <a:gd name="T4" fmla="*/ 111 w 140"/>
                <a:gd name="T5" fmla="*/ 145 h 148"/>
                <a:gd name="T6" fmla="*/ 86 w 140"/>
                <a:gd name="T7" fmla="*/ 148 h 148"/>
                <a:gd name="T8" fmla="*/ 55 w 140"/>
                <a:gd name="T9" fmla="*/ 144 h 148"/>
                <a:gd name="T10" fmla="*/ 31 w 140"/>
                <a:gd name="T11" fmla="*/ 133 h 148"/>
                <a:gd name="T12" fmla="*/ 14 w 140"/>
                <a:gd name="T13" fmla="*/ 117 h 148"/>
                <a:gd name="T14" fmla="*/ 4 w 140"/>
                <a:gd name="T15" fmla="*/ 97 h 148"/>
                <a:gd name="T16" fmla="*/ 0 w 140"/>
                <a:gd name="T17" fmla="*/ 74 h 148"/>
                <a:gd name="T18" fmla="*/ 24 w 140"/>
                <a:gd name="T19" fmla="*/ 21 h 148"/>
                <a:gd name="T20" fmla="*/ 88 w 140"/>
                <a:gd name="T21" fmla="*/ 0 h 148"/>
                <a:gd name="T22" fmla="*/ 105 w 140"/>
                <a:gd name="T23" fmla="*/ 1 h 148"/>
                <a:gd name="T24" fmla="*/ 125 w 140"/>
                <a:gd name="T25" fmla="*/ 5 h 148"/>
                <a:gd name="T26" fmla="*/ 140 w 140"/>
                <a:gd name="T27" fmla="*/ 8 h 148"/>
                <a:gd name="T28" fmla="*/ 136 w 140"/>
                <a:gd name="T29" fmla="*/ 19 h 148"/>
                <a:gd name="T30" fmla="*/ 134 w 140"/>
                <a:gd name="T31" fmla="*/ 39 h 148"/>
                <a:gd name="T32" fmla="*/ 128 w 140"/>
                <a:gd name="T33" fmla="*/ 39 h 148"/>
                <a:gd name="T34" fmla="*/ 127 w 140"/>
                <a:gd name="T35" fmla="*/ 27 h 148"/>
                <a:gd name="T36" fmla="*/ 116 w 140"/>
                <a:gd name="T37" fmla="*/ 12 h 148"/>
                <a:gd name="T38" fmla="*/ 86 w 140"/>
                <a:gd name="T39" fmla="*/ 8 h 148"/>
                <a:gd name="T40" fmla="*/ 60 w 140"/>
                <a:gd name="T41" fmla="*/ 11 h 148"/>
                <a:gd name="T42" fmla="*/ 42 w 140"/>
                <a:gd name="T43" fmla="*/ 22 h 148"/>
                <a:gd name="T44" fmla="*/ 29 w 140"/>
                <a:gd name="T45" fmla="*/ 41 h 148"/>
                <a:gd name="T46" fmla="*/ 23 w 140"/>
                <a:gd name="T47" fmla="*/ 70 h 148"/>
                <a:gd name="T48" fmla="*/ 43 w 140"/>
                <a:gd name="T49" fmla="*/ 119 h 148"/>
                <a:gd name="T50" fmla="*/ 94 w 140"/>
                <a:gd name="T51" fmla="*/ 137 h 148"/>
                <a:gd name="T52" fmla="*/ 121 w 140"/>
                <a:gd name="T53" fmla="*/ 133 h 148"/>
                <a:gd name="T54" fmla="*/ 138 w 140"/>
                <a:gd name="T55" fmla="*/ 125 h 148"/>
                <a:gd name="T56" fmla="*/ 140 w 140"/>
                <a:gd name="T57" fmla="*/ 1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148">
                  <a:moveTo>
                    <a:pt x="140" y="127"/>
                  </a:moveTo>
                  <a:cubicBezTo>
                    <a:pt x="135" y="137"/>
                    <a:pt x="135" y="137"/>
                    <a:pt x="135" y="137"/>
                  </a:cubicBezTo>
                  <a:cubicBezTo>
                    <a:pt x="127" y="141"/>
                    <a:pt x="119" y="144"/>
                    <a:pt x="111" y="145"/>
                  </a:cubicBezTo>
                  <a:cubicBezTo>
                    <a:pt x="104" y="147"/>
                    <a:pt x="95" y="148"/>
                    <a:pt x="86" y="148"/>
                  </a:cubicBezTo>
                  <a:cubicBezTo>
                    <a:pt x="75" y="148"/>
                    <a:pt x="65" y="147"/>
                    <a:pt x="55" y="144"/>
                  </a:cubicBezTo>
                  <a:cubicBezTo>
                    <a:pt x="46" y="142"/>
                    <a:pt x="38" y="138"/>
                    <a:pt x="31" y="133"/>
                  </a:cubicBezTo>
                  <a:cubicBezTo>
                    <a:pt x="24" y="128"/>
                    <a:pt x="18" y="123"/>
                    <a:pt x="14" y="117"/>
                  </a:cubicBezTo>
                  <a:cubicBezTo>
                    <a:pt x="9" y="111"/>
                    <a:pt x="6" y="104"/>
                    <a:pt x="4" y="97"/>
                  </a:cubicBezTo>
                  <a:cubicBezTo>
                    <a:pt x="1" y="90"/>
                    <a:pt x="0" y="82"/>
                    <a:pt x="0" y="74"/>
                  </a:cubicBezTo>
                  <a:cubicBezTo>
                    <a:pt x="0" y="53"/>
                    <a:pt x="8" y="35"/>
                    <a:pt x="24" y="21"/>
                  </a:cubicBezTo>
                  <a:cubicBezTo>
                    <a:pt x="39" y="7"/>
                    <a:pt x="61" y="0"/>
                    <a:pt x="88" y="0"/>
                  </a:cubicBezTo>
                  <a:cubicBezTo>
                    <a:pt x="94" y="0"/>
                    <a:pt x="100" y="0"/>
                    <a:pt x="105" y="1"/>
                  </a:cubicBezTo>
                  <a:cubicBezTo>
                    <a:pt x="111" y="2"/>
                    <a:pt x="117" y="3"/>
                    <a:pt x="125" y="5"/>
                  </a:cubicBezTo>
                  <a:cubicBezTo>
                    <a:pt x="133" y="7"/>
                    <a:pt x="138" y="8"/>
                    <a:pt x="140" y="8"/>
                  </a:cubicBezTo>
                  <a:cubicBezTo>
                    <a:pt x="138" y="12"/>
                    <a:pt x="137" y="16"/>
                    <a:pt x="136" y="19"/>
                  </a:cubicBezTo>
                  <a:cubicBezTo>
                    <a:pt x="135" y="25"/>
                    <a:pt x="134" y="31"/>
                    <a:pt x="134" y="39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21"/>
                    <a:pt x="123" y="16"/>
                    <a:pt x="116" y="12"/>
                  </a:cubicBezTo>
                  <a:cubicBezTo>
                    <a:pt x="109" y="9"/>
                    <a:pt x="99" y="8"/>
                    <a:pt x="86" y="8"/>
                  </a:cubicBezTo>
                  <a:cubicBezTo>
                    <a:pt x="76" y="8"/>
                    <a:pt x="67" y="9"/>
                    <a:pt x="60" y="11"/>
                  </a:cubicBezTo>
                  <a:cubicBezTo>
                    <a:pt x="53" y="14"/>
                    <a:pt x="47" y="17"/>
                    <a:pt x="42" y="22"/>
                  </a:cubicBezTo>
                  <a:cubicBezTo>
                    <a:pt x="36" y="27"/>
                    <a:pt x="32" y="33"/>
                    <a:pt x="29" y="41"/>
                  </a:cubicBezTo>
                  <a:cubicBezTo>
                    <a:pt x="25" y="49"/>
                    <a:pt x="24" y="58"/>
                    <a:pt x="23" y="70"/>
                  </a:cubicBezTo>
                  <a:cubicBezTo>
                    <a:pt x="23" y="90"/>
                    <a:pt x="30" y="106"/>
                    <a:pt x="43" y="119"/>
                  </a:cubicBezTo>
                  <a:cubicBezTo>
                    <a:pt x="56" y="131"/>
                    <a:pt x="73" y="137"/>
                    <a:pt x="94" y="137"/>
                  </a:cubicBezTo>
                  <a:cubicBezTo>
                    <a:pt x="104" y="137"/>
                    <a:pt x="113" y="136"/>
                    <a:pt x="121" y="133"/>
                  </a:cubicBezTo>
                  <a:cubicBezTo>
                    <a:pt x="127" y="132"/>
                    <a:pt x="132" y="129"/>
                    <a:pt x="138" y="125"/>
                  </a:cubicBezTo>
                  <a:lnTo>
                    <a:pt x="14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Freeform 91"/>
            <p:cNvSpPr>
              <a:spLocks noChangeAspect="1"/>
            </p:cNvSpPr>
            <p:nvPr/>
          </p:nvSpPr>
          <p:spPr bwMode="auto">
            <a:xfrm>
              <a:off x="3596" y="1734"/>
              <a:ext cx="189" cy="140"/>
            </a:xfrm>
            <a:custGeom>
              <a:avLst/>
              <a:gdLst>
                <a:gd name="T0" fmla="*/ 0 w 194"/>
                <a:gd name="T1" fmla="*/ 7 h 144"/>
                <a:gd name="T2" fmla="*/ 0 w 194"/>
                <a:gd name="T3" fmla="*/ 0 h 144"/>
                <a:gd name="T4" fmla="*/ 21 w 194"/>
                <a:gd name="T5" fmla="*/ 1 h 144"/>
                <a:gd name="T6" fmla="*/ 40 w 194"/>
                <a:gd name="T7" fmla="*/ 0 h 144"/>
                <a:gd name="T8" fmla="*/ 57 w 194"/>
                <a:gd name="T9" fmla="*/ 35 h 144"/>
                <a:gd name="T10" fmla="*/ 97 w 194"/>
                <a:gd name="T11" fmla="*/ 113 h 144"/>
                <a:gd name="T12" fmla="*/ 133 w 194"/>
                <a:gd name="T13" fmla="*/ 42 h 144"/>
                <a:gd name="T14" fmla="*/ 153 w 194"/>
                <a:gd name="T15" fmla="*/ 0 h 144"/>
                <a:gd name="T16" fmla="*/ 172 w 194"/>
                <a:gd name="T17" fmla="*/ 1 h 144"/>
                <a:gd name="T18" fmla="*/ 194 w 194"/>
                <a:gd name="T19" fmla="*/ 0 h 144"/>
                <a:gd name="T20" fmla="*/ 194 w 194"/>
                <a:gd name="T21" fmla="*/ 7 h 144"/>
                <a:gd name="T22" fmla="*/ 179 w 194"/>
                <a:gd name="T23" fmla="*/ 8 h 144"/>
                <a:gd name="T24" fmla="*/ 176 w 194"/>
                <a:gd name="T25" fmla="*/ 10 h 144"/>
                <a:gd name="T26" fmla="*/ 174 w 194"/>
                <a:gd name="T27" fmla="*/ 20 h 144"/>
                <a:gd name="T28" fmla="*/ 173 w 194"/>
                <a:gd name="T29" fmla="*/ 48 h 144"/>
                <a:gd name="T30" fmla="*/ 173 w 194"/>
                <a:gd name="T31" fmla="*/ 94 h 144"/>
                <a:gd name="T32" fmla="*/ 174 w 194"/>
                <a:gd name="T33" fmla="*/ 121 h 144"/>
                <a:gd name="T34" fmla="*/ 175 w 194"/>
                <a:gd name="T35" fmla="*/ 132 h 144"/>
                <a:gd name="T36" fmla="*/ 179 w 194"/>
                <a:gd name="T37" fmla="*/ 135 h 144"/>
                <a:gd name="T38" fmla="*/ 194 w 194"/>
                <a:gd name="T39" fmla="*/ 136 h 144"/>
                <a:gd name="T40" fmla="*/ 194 w 194"/>
                <a:gd name="T41" fmla="*/ 142 h 144"/>
                <a:gd name="T42" fmla="*/ 165 w 194"/>
                <a:gd name="T43" fmla="*/ 142 h 144"/>
                <a:gd name="T44" fmla="*/ 133 w 194"/>
                <a:gd name="T45" fmla="*/ 142 h 144"/>
                <a:gd name="T46" fmla="*/ 133 w 194"/>
                <a:gd name="T47" fmla="*/ 136 h 144"/>
                <a:gd name="T48" fmla="*/ 149 w 194"/>
                <a:gd name="T49" fmla="*/ 135 h 144"/>
                <a:gd name="T50" fmla="*/ 152 w 194"/>
                <a:gd name="T51" fmla="*/ 133 h 144"/>
                <a:gd name="T52" fmla="*/ 154 w 194"/>
                <a:gd name="T53" fmla="*/ 123 h 144"/>
                <a:gd name="T54" fmla="*/ 154 w 194"/>
                <a:gd name="T55" fmla="*/ 94 h 144"/>
                <a:gd name="T56" fmla="*/ 154 w 194"/>
                <a:gd name="T57" fmla="*/ 21 h 144"/>
                <a:gd name="T58" fmla="*/ 118 w 194"/>
                <a:gd name="T59" fmla="*/ 93 h 144"/>
                <a:gd name="T60" fmla="*/ 105 w 194"/>
                <a:gd name="T61" fmla="*/ 121 h 144"/>
                <a:gd name="T62" fmla="*/ 94 w 194"/>
                <a:gd name="T63" fmla="*/ 144 h 144"/>
                <a:gd name="T64" fmla="*/ 90 w 194"/>
                <a:gd name="T65" fmla="*/ 144 h 144"/>
                <a:gd name="T66" fmla="*/ 88 w 194"/>
                <a:gd name="T67" fmla="*/ 138 h 144"/>
                <a:gd name="T68" fmla="*/ 80 w 194"/>
                <a:gd name="T69" fmla="*/ 124 h 144"/>
                <a:gd name="T70" fmla="*/ 30 w 194"/>
                <a:gd name="T71" fmla="*/ 24 h 144"/>
                <a:gd name="T72" fmla="*/ 30 w 194"/>
                <a:gd name="T73" fmla="*/ 94 h 144"/>
                <a:gd name="T74" fmla="*/ 31 w 194"/>
                <a:gd name="T75" fmla="*/ 121 h 144"/>
                <a:gd name="T76" fmla="*/ 32 w 194"/>
                <a:gd name="T77" fmla="*/ 132 h 144"/>
                <a:gd name="T78" fmla="*/ 36 w 194"/>
                <a:gd name="T79" fmla="*/ 135 h 144"/>
                <a:gd name="T80" fmla="*/ 52 w 194"/>
                <a:gd name="T81" fmla="*/ 136 h 144"/>
                <a:gd name="T82" fmla="*/ 52 w 194"/>
                <a:gd name="T83" fmla="*/ 142 h 144"/>
                <a:gd name="T84" fmla="*/ 26 w 194"/>
                <a:gd name="T85" fmla="*/ 142 h 144"/>
                <a:gd name="T86" fmla="*/ 0 w 194"/>
                <a:gd name="T87" fmla="*/ 142 h 144"/>
                <a:gd name="T88" fmla="*/ 0 w 194"/>
                <a:gd name="T89" fmla="*/ 136 h 144"/>
                <a:gd name="T90" fmla="*/ 15 w 194"/>
                <a:gd name="T91" fmla="*/ 135 h 144"/>
                <a:gd name="T92" fmla="*/ 19 w 194"/>
                <a:gd name="T93" fmla="*/ 133 h 144"/>
                <a:gd name="T94" fmla="*/ 20 w 194"/>
                <a:gd name="T95" fmla="*/ 123 h 144"/>
                <a:gd name="T96" fmla="*/ 21 w 194"/>
                <a:gd name="T97" fmla="*/ 94 h 144"/>
                <a:gd name="T98" fmla="*/ 21 w 194"/>
                <a:gd name="T99" fmla="*/ 48 h 144"/>
                <a:gd name="T100" fmla="*/ 20 w 194"/>
                <a:gd name="T101" fmla="*/ 22 h 144"/>
                <a:gd name="T102" fmla="*/ 19 w 194"/>
                <a:gd name="T103" fmla="*/ 10 h 144"/>
                <a:gd name="T104" fmla="*/ 15 w 194"/>
                <a:gd name="T105" fmla="*/ 8 h 144"/>
                <a:gd name="T106" fmla="*/ 0 w 194"/>
                <a:gd name="T107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144">
                  <a:moveTo>
                    <a:pt x="0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"/>
                    <a:pt x="14" y="1"/>
                    <a:pt x="21" y="1"/>
                  </a:cubicBezTo>
                  <a:cubicBezTo>
                    <a:pt x="28" y="1"/>
                    <a:pt x="34" y="1"/>
                    <a:pt x="40" y="0"/>
                  </a:cubicBezTo>
                  <a:cubicBezTo>
                    <a:pt x="46" y="13"/>
                    <a:pt x="52" y="25"/>
                    <a:pt x="57" y="35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33" y="42"/>
                    <a:pt x="133" y="42"/>
                    <a:pt x="133" y="42"/>
                  </a:cubicBezTo>
                  <a:cubicBezTo>
                    <a:pt x="143" y="22"/>
                    <a:pt x="150" y="8"/>
                    <a:pt x="153" y="0"/>
                  </a:cubicBezTo>
                  <a:cubicBezTo>
                    <a:pt x="160" y="1"/>
                    <a:pt x="167" y="1"/>
                    <a:pt x="172" y="1"/>
                  </a:cubicBezTo>
                  <a:cubicBezTo>
                    <a:pt x="176" y="1"/>
                    <a:pt x="184" y="1"/>
                    <a:pt x="194" y="0"/>
                  </a:cubicBezTo>
                  <a:cubicBezTo>
                    <a:pt x="194" y="7"/>
                    <a:pt x="194" y="7"/>
                    <a:pt x="194" y="7"/>
                  </a:cubicBezTo>
                  <a:cubicBezTo>
                    <a:pt x="186" y="7"/>
                    <a:pt x="181" y="7"/>
                    <a:pt x="179" y="8"/>
                  </a:cubicBezTo>
                  <a:cubicBezTo>
                    <a:pt x="177" y="8"/>
                    <a:pt x="176" y="9"/>
                    <a:pt x="176" y="10"/>
                  </a:cubicBezTo>
                  <a:cubicBezTo>
                    <a:pt x="175" y="12"/>
                    <a:pt x="174" y="15"/>
                    <a:pt x="174" y="20"/>
                  </a:cubicBezTo>
                  <a:cubicBezTo>
                    <a:pt x="174" y="21"/>
                    <a:pt x="174" y="31"/>
                    <a:pt x="173" y="48"/>
                  </a:cubicBezTo>
                  <a:cubicBezTo>
                    <a:pt x="173" y="94"/>
                    <a:pt x="173" y="94"/>
                    <a:pt x="173" y="94"/>
                  </a:cubicBezTo>
                  <a:cubicBezTo>
                    <a:pt x="173" y="104"/>
                    <a:pt x="174" y="112"/>
                    <a:pt x="174" y="121"/>
                  </a:cubicBezTo>
                  <a:cubicBezTo>
                    <a:pt x="174" y="127"/>
                    <a:pt x="175" y="131"/>
                    <a:pt x="175" y="132"/>
                  </a:cubicBezTo>
                  <a:cubicBezTo>
                    <a:pt x="176" y="133"/>
                    <a:pt x="178" y="134"/>
                    <a:pt x="179" y="135"/>
                  </a:cubicBezTo>
                  <a:cubicBezTo>
                    <a:pt x="181" y="135"/>
                    <a:pt x="186" y="136"/>
                    <a:pt x="194" y="136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180" y="142"/>
                    <a:pt x="170" y="142"/>
                    <a:pt x="165" y="142"/>
                  </a:cubicBezTo>
                  <a:cubicBezTo>
                    <a:pt x="160" y="142"/>
                    <a:pt x="150" y="142"/>
                    <a:pt x="133" y="142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2" y="136"/>
                    <a:pt x="147" y="135"/>
                    <a:pt x="149" y="135"/>
                  </a:cubicBezTo>
                  <a:cubicBezTo>
                    <a:pt x="151" y="134"/>
                    <a:pt x="152" y="133"/>
                    <a:pt x="152" y="133"/>
                  </a:cubicBezTo>
                  <a:cubicBezTo>
                    <a:pt x="153" y="131"/>
                    <a:pt x="154" y="128"/>
                    <a:pt x="154" y="123"/>
                  </a:cubicBezTo>
                  <a:cubicBezTo>
                    <a:pt x="154" y="121"/>
                    <a:pt x="154" y="112"/>
                    <a:pt x="154" y="94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2" y="105"/>
                    <a:pt x="108" y="114"/>
                    <a:pt x="105" y="121"/>
                  </a:cubicBezTo>
                  <a:cubicBezTo>
                    <a:pt x="102" y="125"/>
                    <a:pt x="99" y="133"/>
                    <a:pt x="94" y="144"/>
                  </a:cubicBezTo>
                  <a:cubicBezTo>
                    <a:pt x="90" y="144"/>
                    <a:pt x="90" y="144"/>
                    <a:pt x="90" y="144"/>
                  </a:cubicBezTo>
                  <a:cubicBezTo>
                    <a:pt x="89" y="142"/>
                    <a:pt x="88" y="140"/>
                    <a:pt x="88" y="13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3"/>
                    <a:pt x="30" y="112"/>
                    <a:pt x="31" y="121"/>
                  </a:cubicBezTo>
                  <a:cubicBezTo>
                    <a:pt x="31" y="127"/>
                    <a:pt x="32" y="131"/>
                    <a:pt x="32" y="132"/>
                  </a:cubicBezTo>
                  <a:cubicBezTo>
                    <a:pt x="33" y="133"/>
                    <a:pt x="35" y="134"/>
                    <a:pt x="36" y="135"/>
                  </a:cubicBezTo>
                  <a:cubicBezTo>
                    <a:pt x="38" y="135"/>
                    <a:pt x="43" y="136"/>
                    <a:pt x="52" y="136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26" y="142"/>
                    <a:pt x="26" y="142"/>
                    <a:pt x="2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8" y="136"/>
                    <a:pt x="13" y="135"/>
                    <a:pt x="15" y="135"/>
                  </a:cubicBezTo>
                  <a:cubicBezTo>
                    <a:pt x="17" y="134"/>
                    <a:pt x="18" y="133"/>
                    <a:pt x="19" y="133"/>
                  </a:cubicBezTo>
                  <a:cubicBezTo>
                    <a:pt x="19" y="131"/>
                    <a:pt x="20" y="128"/>
                    <a:pt x="20" y="123"/>
                  </a:cubicBezTo>
                  <a:cubicBezTo>
                    <a:pt x="20" y="121"/>
                    <a:pt x="20" y="112"/>
                    <a:pt x="21" y="9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39"/>
                    <a:pt x="20" y="30"/>
                    <a:pt x="20" y="22"/>
                  </a:cubicBezTo>
                  <a:cubicBezTo>
                    <a:pt x="20" y="15"/>
                    <a:pt x="19" y="12"/>
                    <a:pt x="19" y="10"/>
                  </a:cubicBezTo>
                  <a:cubicBezTo>
                    <a:pt x="18" y="9"/>
                    <a:pt x="17" y="8"/>
                    <a:pt x="15" y="8"/>
                  </a:cubicBezTo>
                  <a:cubicBezTo>
                    <a:pt x="13" y="7"/>
                    <a:pt x="8" y="7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Freeform 92"/>
            <p:cNvSpPr>
              <a:spLocks noChangeAspect="1" noEditPoints="1"/>
            </p:cNvSpPr>
            <p:nvPr/>
          </p:nvSpPr>
          <p:spPr bwMode="auto">
            <a:xfrm>
              <a:off x="3800" y="1733"/>
              <a:ext cx="156" cy="139"/>
            </a:xfrm>
            <a:custGeom>
              <a:avLst/>
              <a:gdLst>
                <a:gd name="T0" fmla="*/ 23 w 159"/>
                <a:gd name="T1" fmla="*/ 143 h 143"/>
                <a:gd name="T2" fmla="*/ 49 w 159"/>
                <a:gd name="T3" fmla="*/ 143 h 143"/>
                <a:gd name="T4" fmla="*/ 49 w 159"/>
                <a:gd name="T5" fmla="*/ 137 h 143"/>
                <a:gd name="T6" fmla="*/ 36 w 159"/>
                <a:gd name="T7" fmla="*/ 136 h 143"/>
                <a:gd name="T8" fmla="*/ 32 w 159"/>
                <a:gd name="T9" fmla="*/ 134 h 143"/>
                <a:gd name="T10" fmla="*/ 31 w 159"/>
                <a:gd name="T11" fmla="*/ 132 h 143"/>
                <a:gd name="T12" fmla="*/ 34 w 159"/>
                <a:gd name="T13" fmla="*/ 122 h 143"/>
                <a:gd name="T14" fmla="*/ 46 w 159"/>
                <a:gd name="T15" fmla="*/ 96 h 143"/>
                <a:gd name="T16" fmla="*/ 107 w 159"/>
                <a:gd name="T17" fmla="*/ 96 h 143"/>
                <a:gd name="T18" fmla="*/ 120 w 159"/>
                <a:gd name="T19" fmla="*/ 127 h 143"/>
                <a:gd name="T20" fmla="*/ 121 w 159"/>
                <a:gd name="T21" fmla="*/ 132 h 143"/>
                <a:gd name="T22" fmla="*/ 120 w 159"/>
                <a:gd name="T23" fmla="*/ 135 h 143"/>
                <a:gd name="T24" fmla="*/ 117 w 159"/>
                <a:gd name="T25" fmla="*/ 136 h 143"/>
                <a:gd name="T26" fmla="*/ 102 w 159"/>
                <a:gd name="T27" fmla="*/ 137 h 143"/>
                <a:gd name="T28" fmla="*/ 102 w 159"/>
                <a:gd name="T29" fmla="*/ 143 h 143"/>
                <a:gd name="T30" fmla="*/ 136 w 159"/>
                <a:gd name="T31" fmla="*/ 143 h 143"/>
                <a:gd name="T32" fmla="*/ 159 w 159"/>
                <a:gd name="T33" fmla="*/ 143 h 143"/>
                <a:gd name="T34" fmla="*/ 159 w 159"/>
                <a:gd name="T35" fmla="*/ 137 h 143"/>
                <a:gd name="T36" fmla="*/ 149 w 159"/>
                <a:gd name="T37" fmla="*/ 136 h 143"/>
                <a:gd name="T38" fmla="*/ 144 w 159"/>
                <a:gd name="T39" fmla="*/ 131 h 143"/>
                <a:gd name="T40" fmla="*/ 130 w 159"/>
                <a:gd name="T41" fmla="*/ 100 h 143"/>
                <a:gd name="T42" fmla="*/ 85 w 159"/>
                <a:gd name="T43" fmla="*/ 0 h 143"/>
                <a:gd name="T44" fmla="*/ 78 w 159"/>
                <a:gd name="T45" fmla="*/ 0 h 143"/>
                <a:gd name="T46" fmla="*/ 59 w 159"/>
                <a:gd name="T47" fmla="*/ 41 h 143"/>
                <a:gd name="T48" fmla="*/ 33 w 159"/>
                <a:gd name="T49" fmla="*/ 98 h 143"/>
                <a:gd name="T50" fmla="*/ 19 w 159"/>
                <a:gd name="T51" fmla="*/ 126 h 143"/>
                <a:gd name="T52" fmla="*/ 14 w 159"/>
                <a:gd name="T53" fmla="*/ 134 h 143"/>
                <a:gd name="T54" fmla="*/ 11 w 159"/>
                <a:gd name="T55" fmla="*/ 136 h 143"/>
                <a:gd name="T56" fmla="*/ 0 w 159"/>
                <a:gd name="T57" fmla="*/ 137 h 143"/>
                <a:gd name="T58" fmla="*/ 0 w 159"/>
                <a:gd name="T59" fmla="*/ 143 h 143"/>
                <a:gd name="T60" fmla="*/ 23 w 159"/>
                <a:gd name="T61" fmla="*/ 143 h 143"/>
                <a:gd name="T62" fmla="*/ 76 w 159"/>
                <a:gd name="T63" fmla="*/ 27 h 143"/>
                <a:gd name="T64" fmla="*/ 102 w 159"/>
                <a:gd name="T65" fmla="*/ 88 h 143"/>
                <a:gd name="T66" fmla="*/ 49 w 159"/>
                <a:gd name="T67" fmla="*/ 88 h 143"/>
                <a:gd name="T68" fmla="*/ 76 w 159"/>
                <a:gd name="T69" fmla="*/ 2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9" h="143">
                  <a:moveTo>
                    <a:pt x="23" y="143"/>
                  </a:moveTo>
                  <a:cubicBezTo>
                    <a:pt x="28" y="143"/>
                    <a:pt x="37" y="143"/>
                    <a:pt x="49" y="143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3" y="137"/>
                    <a:pt x="38" y="137"/>
                    <a:pt x="36" y="136"/>
                  </a:cubicBezTo>
                  <a:cubicBezTo>
                    <a:pt x="34" y="136"/>
                    <a:pt x="33" y="135"/>
                    <a:pt x="32" y="134"/>
                  </a:cubicBezTo>
                  <a:cubicBezTo>
                    <a:pt x="31" y="134"/>
                    <a:pt x="31" y="133"/>
                    <a:pt x="31" y="132"/>
                  </a:cubicBezTo>
                  <a:cubicBezTo>
                    <a:pt x="31" y="130"/>
                    <a:pt x="32" y="126"/>
                    <a:pt x="34" y="122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120" y="127"/>
                    <a:pt x="120" y="127"/>
                    <a:pt x="120" y="127"/>
                  </a:cubicBezTo>
                  <a:cubicBezTo>
                    <a:pt x="121" y="129"/>
                    <a:pt x="121" y="131"/>
                    <a:pt x="121" y="132"/>
                  </a:cubicBezTo>
                  <a:cubicBezTo>
                    <a:pt x="121" y="133"/>
                    <a:pt x="121" y="134"/>
                    <a:pt x="120" y="135"/>
                  </a:cubicBezTo>
                  <a:cubicBezTo>
                    <a:pt x="120" y="135"/>
                    <a:pt x="118" y="136"/>
                    <a:pt x="117" y="136"/>
                  </a:cubicBezTo>
                  <a:cubicBezTo>
                    <a:pt x="115" y="137"/>
                    <a:pt x="110" y="137"/>
                    <a:pt x="102" y="137"/>
                  </a:cubicBezTo>
                  <a:cubicBezTo>
                    <a:pt x="102" y="143"/>
                    <a:pt x="102" y="143"/>
                    <a:pt x="102" y="143"/>
                  </a:cubicBezTo>
                  <a:cubicBezTo>
                    <a:pt x="136" y="143"/>
                    <a:pt x="136" y="143"/>
                    <a:pt x="136" y="143"/>
                  </a:cubicBezTo>
                  <a:cubicBezTo>
                    <a:pt x="141" y="143"/>
                    <a:pt x="148" y="143"/>
                    <a:pt x="159" y="143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4" y="137"/>
                    <a:pt x="150" y="137"/>
                    <a:pt x="149" y="136"/>
                  </a:cubicBezTo>
                  <a:cubicBezTo>
                    <a:pt x="147" y="135"/>
                    <a:pt x="146" y="134"/>
                    <a:pt x="144" y="131"/>
                  </a:cubicBezTo>
                  <a:cubicBezTo>
                    <a:pt x="142" y="127"/>
                    <a:pt x="137" y="117"/>
                    <a:pt x="130" y="10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68" y="21"/>
                    <a:pt x="62" y="35"/>
                    <a:pt x="59" y="41"/>
                  </a:cubicBezTo>
                  <a:cubicBezTo>
                    <a:pt x="33" y="98"/>
                    <a:pt x="33" y="98"/>
                    <a:pt x="33" y="98"/>
                  </a:cubicBezTo>
                  <a:cubicBezTo>
                    <a:pt x="25" y="114"/>
                    <a:pt x="21" y="124"/>
                    <a:pt x="19" y="126"/>
                  </a:cubicBezTo>
                  <a:cubicBezTo>
                    <a:pt x="17" y="131"/>
                    <a:pt x="15" y="133"/>
                    <a:pt x="14" y="134"/>
                  </a:cubicBezTo>
                  <a:cubicBezTo>
                    <a:pt x="13" y="135"/>
                    <a:pt x="12" y="136"/>
                    <a:pt x="11" y="136"/>
                  </a:cubicBezTo>
                  <a:cubicBezTo>
                    <a:pt x="9" y="137"/>
                    <a:pt x="6" y="137"/>
                    <a:pt x="0" y="137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8" y="143"/>
                    <a:pt x="16" y="143"/>
                    <a:pt x="23" y="143"/>
                  </a:cubicBezTo>
                  <a:close/>
                  <a:moveTo>
                    <a:pt x="76" y="27"/>
                  </a:moveTo>
                  <a:cubicBezTo>
                    <a:pt x="102" y="88"/>
                    <a:pt x="102" y="88"/>
                    <a:pt x="102" y="88"/>
                  </a:cubicBezTo>
                  <a:cubicBezTo>
                    <a:pt x="49" y="88"/>
                    <a:pt x="49" y="88"/>
                    <a:pt x="49" y="88"/>
                  </a:cubicBezTo>
                  <a:lnTo>
                    <a:pt x="76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Freeform 93"/>
            <p:cNvSpPr>
              <a:spLocks noChangeAspect="1"/>
            </p:cNvSpPr>
            <p:nvPr/>
          </p:nvSpPr>
          <p:spPr bwMode="auto">
            <a:xfrm>
              <a:off x="3929" y="1734"/>
              <a:ext cx="152" cy="138"/>
            </a:xfrm>
            <a:custGeom>
              <a:avLst/>
              <a:gdLst>
                <a:gd name="T0" fmla="*/ 115 w 156"/>
                <a:gd name="T1" fmla="*/ 21 h 142"/>
                <a:gd name="T2" fmla="*/ 121 w 156"/>
                <a:gd name="T3" fmla="*/ 10 h 142"/>
                <a:gd name="T4" fmla="*/ 119 w 156"/>
                <a:gd name="T5" fmla="*/ 8 h 142"/>
                <a:gd name="T6" fmla="*/ 104 w 156"/>
                <a:gd name="T7" fmla="*/ 6 h 142"/>
                <a:gd name="T8" fmla="*/ 104 w 156"/>
                <a:gd name="T9" fmla="*/ 0 h 142"/>
                <a:gd name="T10" fmla="*/ 132 w 156"/>
                <a:gd name="T11" fmla="*/ 1 h 142"/>
                <a:gd name="T12" fmla="*/ 156 w 156"/>
                <a:gd name="T13" fmla="*/ 0 h 142"/>
                <a:gd name="T14" fmla="*/ 156 w 156"/>
                <a:gd name="T15" fmla="*/ 6 h 142"/>
                <a:gd name="T16" fmla="*/ 143 w 156"/>
                <a:gd name="T17" fmla="*/ 8 h 142"/>
                <a:gd name="T18" fmla="*/ 137 w 156"/>
                <a:gd name="T19" fmla="*/ 10 h 142"/>
                <a:gd name="T20" fmla="*/ 129 w 156"/>
                <a:gd name="T21" fmla="*/ 20 h 142"/>
                <a:gd name="T22" fmla="*/ 98 w 156"/>
                <a:gd name="T23" fmla="*/ 64 h 142"/>
                <a:gd name="T24" fmla="*/ 88 w 156"/>
                <a:gd name="T25" fmla="*/ 81 h 142"/>
                <a:gd name="T26" fmla="*/ 87 w 156"/>
                <a:gd name="T27" fmla="*/ 87 h 142"/>
                <a:gd name="T28" fmla="*/ 87 w 156"/>
                <a:gd name="T29" fmla="*/ 95 h 142"/>
                <a:gd name="T30" fmla="*/ 88 w 156"/>
                <a:gd name="T31" fmla="*/ 121 h 142"/>
                <a:gd name="T32" fmla="*/ 89 w 156"/>
                <a:gd name="T33" fmla="*/ 132 h 142"/>
                <a:gd name="T34" fmla="*/ 93 w 156"/>
                <a:gd name="T35" fmla="*/ 135 h 142"/>
                <a:gd name="T36" fmla="*/ 108 w 156"/>
                <a:gd name="T37" fmla="*/ 136 h 142"/>
                <a:gd name="T38" fmla="*/ 108 w 156"/>
                <a:gd name="T39" fmla="*/ 142 h 142"/>
                <a:gd name="T40" fmla="*/ 78 w 156"/>
                <a:gd name="T41" fmla="*/ 142 h 142"/>
                <a:gd name="T42" fmla="*/ 47 w 156"/>
                <a:gd name="T43" fmla="*/ 142 h 142"/>
                <a:gd name="T44" fmla="*/ 47 w 156"/>
                <a:gd name="T45" fmla="*/ 136 h 142"/>
                <a:gd name="T46" fmla="*/ 62 w 156"/>
                <a:gd name="T47" fmla="*/ 135 h 142"/>
                <a:gd name="T48" fmla="*/ 65 w 156"/>
                <a:gd name="T49" fmla="*/ 133 h 142"/>
                <a:gd name="T50" fmla="*/ 67 w 156"/>
                <a:gd name="T51" fmla="*/ 123 h 142"/>
                <a:gd name="T52" fmla="*/ 67 w 156"/>
                <a:gd name="T53" fmla="*/ 95 h 142"/>
                <a:gd name="T54" fmla="*/ 67 w 156"/>
                <a:gd name="T55" fmla="*/ 83 h 142"/>
                <a:gd name="T56" fmla="*/ 63 w 156"/>
                <a:gd name="T57" fmla="*/ 75 h 142"/>
                <a:gd name="T58" fmla="*/ 52 w 156"/>
                <a:gd name="T59" fmla="*/ 58 h 142"/>
                <a:gd name="T60" fmla="*/ 26 w 156"/>
                <a:gd name="T61" fmla="*/ 20 h 142"/>
                <a:gd name="T62" fmla="*/ 18 w 156"/>
                <a:gd name="T63" fmla="*/ 10 h 142"/>
                <a:gd name="T64" fmla="*/ 13 w 156"/>
                <a:gd name="T65" fmla="*/ 8 h 142"/>
                <a:gd name="T66" fmla="*/ 0 w 156"/>
                <a:gd name="T67" fmla="*/ 6 h 142"/>
                <a:gd name="T68" fmla="*/ 0 w 156"/>
                <a:gd name="T69" fmla="*/ 0 h 142"/>
                <a:gd name="T70" fmla="*/ 25 w 156"/>
                <a:gd name="T71" fmla="*/ 1 h 142"/>
                <a:gd name="T72" fmla="*/ 64 w 156"/>
                <a:gd name="T73" fmla="*/ 0 h 142"/>
                <a:gd name="T74" fmla="*/ 64 w 156"/>
                <a:gd name="T75" fmla="*/ 6 h 142"/>
                <a:gd name="T76" fmla="*/ 47 w 156"/>
                <a:gd name="T77" fmla="*/ 8 h 142"/>
                <a:gd name="T78" fmla="*/ 45 w 156"/>
                <a:gd name="T79" fmla="*/ 10 h 142"/>
                <a:gd name="T80" fmla="*/ 50 w 156"/>
                <a:gd name="T81" fmla="*/ 21 h 142"/>
                <a:gd name="T82" fmla="*/ 81 w 156"/>
                <a:gd name="T83" fmla="*/ 72 h 142"/>
                <a:gd name="T84" fmla="*/ 115 w 156"/>
                <a:gd name="T85" fmla="*/ 2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6" h="142">
                  <a:moveTo>
                    <a:pt x="115" y="21"/>
                  </a:moveTo>
                  <a:cubicBezTo>
                    <a:pt x="119" y="15"/>
                    <a:pt x="121" y="11"/>
                    <a:pt x="121" y="10"/>
                  </a:cubicBezTo>
                  <a:cubicBezTo>
                    <a:pt x="121" y="9"/>
                    <a:pt x="121" y="8"/>
                    <a:pt x="119" y="8"/>
                  </a:cubicBezTo>
                  <a:cubicBezTo>
                    <a:pt x="118" y="7"/>
                    <a:pt x="112" y="7"/>
                    <a:pt x="104" y="6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17" y="0"/>
                    <a:pt x="124" y="1"/>
                    <a:pt x="132" y="1"/>
                  </a:cubicBezTo>
                  <a:cubicBezTo>
                    <a:pt x="139" y="1"/>
                    <a:pt x="142" y="0"/>
                    <a:pt x="156" y="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48" y="7"/>
                    <a:pt x="145" y="7"/>
                    <a:pt x="143" y="8"/>
                  </a:cubicBezTo>
                  <a:cubicBezTo>
                    <a:pt x="141" y="8"/>
                    <a:pt x="139" y="9"/>
                    <a:pt x="137" y="10"/>
                  </a:cubicBezTo>
                  <a:cubicBezTo>
                    <a:pt x="136" y="11"/>
                    <a:pt x="133" y="15"/>
                    <a:pt x="129" y="20"/>
                  </a:cubicBezTo>
                  <a:cubicBezTo>
                    <a:pt x="98" y="64"/>
                    <a:pt x="98" y="64"/>
                    <a:pt x="98" y="64"/>
                  </a:cubicBezTo>
                  <a:cubicBezTo>
                    <a:pt x="92" y="73"/>
                    <a:pt x="89" y="79"/>
                    <a:pt x="88" y="81"/>
                  </a:cubicBezTo>
                  <a:cubicBezTo>
                    <a:pt x="87" y="83"/>
                    <a:pt x="87" y="85"/>
                    <a:pt x="87" y="87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04"/>
                    <a:pt x="87" y="112"/>
                    <a:pt x="88" y="121"/>
                  </a:cubicBezTo>
                  <a:cubicBezTo>
                    <a:pt x="88" y="127"/>
                    <a:pt x="88" y="131"/>
                    <a:pt x="89" y="132"/>
                  </a:cubicBezTo>
                  <a:cubicBezTo>
                    <a:pt x="90" y="133"/>
                    <a:pt x="91" y="134"/>
                    <a:pt x="93" y="135"/>
                  </a:cubicBezTo>
                  <a:cubicBezTo>
                    <a:pt x="95" y="136"/>
                    <a:pt x="100" y="136"/>
                    <a:pt x="108" y="136"/>
                  </a:cubicBezTo>
                  <a:cubicBezTo>
                    <a:pt x="108" y="142"/>
                    <a:pt x="108" y="142"/>
                    <a:pt x="108" y="142"/>
                  </a:cubicBezTo>
                  <a:cubicBezTo>
                    <a:pt x="96" y="142"/>
                    <a:pt x="87" y="142"/>
                    <a:pt x="78" y="142"/>
                  </a:cubicBezTo>
                  <a:cubicBezTo>
                    <a:pt x="70" y="142"/>
                    <a:pt x="60" y="142"/>
                    <a:pt x="47" y="142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55" y="136"/>
                    <a:pt x="60" y="136"/>
                    <a:pt x="62" y="135"/>
                  </a:cubicBezTo>
                  <a:cubicBezTo>
                    <a:pt x="63" y="134"/>
                    <a:pt x="65" y="134"/>
                    <a:pt x="65" y="133"/>
                  </a:cubicBezTo>
                  <a:cubicBezTo>
                    <a:pt x="66" y="131"/>
                    <a:pt x="67" y="128"/>
                    <a:pt x="67" y="123"/>
                  </a:cubicBezTo>
                  <a:cubicBezTo>
                    <a:pt x="67" y="122"/>
                    <a:pt x="67" y="112"/>
                    <a:pt x="67" y="95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6" y="80"/>
                    <a:pt x="65" y="77"/>
                    <a:pt x="63" y="75"/>
                  </a:cubicBezTo>
                  <a:cubicBezTo>
                    <a:pt x="62" y="73"/>
                    <a:pt x="59" y="67"/>
                    <a:pt x="52" y="58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2" y="15"/>
                    <a:pt x="20" y="11"/>
                    <a:pt x="18" y="10"/>
                  </a:cubicBezTo>
                  <a:cubicBezTo>
                    <a:pt x="17" y="9"/>
                    <a:pt x="15" y="8"/>
                    <a:pt x="13" y="8"/>
                  </a:cubicBezTo>
                  <a:cubicBezTo>
                    <a:pt x="11" y="7"/>
                    <a:pt x="8" y="7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8" y="1"/>
                    <a:pt x="25" y="1"/>
                  </a:cubicBezTo>
                  <a:cubicBezTo>
                    <a:pt x="32" y="1"/>
                    <a:pt x="51" y="0"/>
                    <a:pt x="64" y="0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55" y="7"/>
                    <a:pt x="48" y="7"/>
                    <a:pt x="47" y="8"/>
                  </a:cubicBezTo>
                  <a:cubicBezTo>
                    <a:pt x="46" y="8"/>
                    <a:pt x="45" y="9"/>
                    <a:pt x="45" y="10"/>
                  </a:cubicBezTo>
                  <a:cubicBezTo>
                    <a:pt x="45" y="11"/>
                    <a:pt x="46" y="15"/>
                    <a:pt x="50" y="21"/>
                  </a:cubicBezTo>
                  <a:cubicBezTo>
                    <a:pt x="81" y="72"/>
                    <a:pt x="81" y="72"/>
                    <a:pt x="81" y="72"/>
                  </a:cubicBezTo>
                  <a:lnTo>
                    <a:pt x="11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Freeform 94"/>
            <p:cNvSpPr>
              <a:spLocks noChangeAspect="1" noEditPoints="1"/>
            </p:cNvSpPr>
            <p:nvPr/>
          </p:nvSpPr>
          <p:spPr bwMode="auto">
            <a:xfrm>
              <a:off x="4066" y="1731"/>
              <a:ext cx="155" cy="144"/>
            </a:xfrm>
            <a:custGeom>
              <a:avLst/>
              <a:gdLst>
                <a:gd name="T0" fmla="*/ 28 w 159"/>
                <a:gd name="T1" fmla="*/ 36 h 148"/>
                <a:gd name="T2" fmla="*/ 47 w 159"/>
                <a:gd name="T3" fmla="*/ 15 h 148"/>
                <a:gd name="T4" fmla="*/ 76 w 159"/>
                <a:gd name="T5" fmla="*/ 8 h 148"/>
                <a:gd name="T6" fmla="*/ 98 w 159"/>
                <a:gd name="T7" fmla="*/ 12 h 148"/>
                <a:gd name="T8" fmla="*/ 114 w 159"/>
                <a:gd name="T9" fmla="*/ 20 h 148"/>
                <a:gd name="T10" fmla="*/ 125 w 159"/>
                <a:gd name="T11" fmla="*/ 32 h 148"/>
                <a:gd name="T12" fmla="*/ 132 w 159"/>
                <a:gd name="T13" fmla="*/ 47 h 148"/>
                <a:gd name="T14" fmla="*/ 136 w 159"/>
                <a:gd name="T15" fmla="*/ 76 h 148"/>
                <a:gd name="T16" fmla="*/ 130 w 159"/>
                <a:gd name="T17" fmla="*/ 109 h 148"/>
                <a:gd name="T18" fmla="*/ 112 w 159"/>
                <a:gd name="T19" fmla="*/ 131 h 148"/>
                <a:gd name="T20" fmla="*/ 82 w 159"/>
                <a:gd name="T21" fmla="*/ 139 h 148"/>
                <a:gd name="T22" fmla="*/ 60 w 159"/>
                <a:gd name="T23" fmla="*/ 135 h 148"/>
                <a:gd name="T24" fmla="*/ 42 w 159"/>
                <a:gd name="T25" fmla="*/ 123 h 148"/>
                <a:gd name="T26" fmla="*/ 29 w 159"/>
                <a:gd name="T27" fmla="*/ 103 h 148"/>
                <a:gd name="T28" fmla="*/ 24 w 159"/>
                <a:gd name="T29" fmla="*/ 86 h 148"/>
                <a:gd name="T30" fmla="*/ 22 w 159"/>
                <a:gd name="T31" fmla="*/ 67 h 148"/>
                <a:gd name="T32" fmla="*/ 28 w 159"/>
                <a:gd name="T33" fmla="*/ 36 h 148"/>
                <a:gd name="T34" fmla="*/ 5 w 159"/>
                <a:gd name="T35" fmla="*/ 103 h 148"/>
                <a:gd name="T36" fmla="*/ 20 w 159"/>
                <a:gd name="T37" fmla="*/ 128 h 148"/>
                <a:gd name="T38" fmla="*/ 44 w 159"/>
                <a:gd name="T39" fmla="*/ 143 h 148"/>
                <a:gd name="T40" fmla="*/ 75 w 159"/>
                <a:gd name="T41" fmla="*/ 148 h 148"/>
                <a:gd name="T42" fmla="*/ 135 w 159"/>
                <a:gd name="T43" fmla="*/ 126 h 148"/>
                <a:gd name="T44" fmla="*/ 159 w 159"/>
                <a:gd name="T45" fmla="*/ 69 h 148"/>
                <a:gd name="T46" fmla="*/ 156 w 159"/>
                <a:gd name="T47" fmla="*/ 50 h 148"/>
                <a:gd name="T48" fmla="*/ 150 w 159"/>
                <a:gd name="T49" fmla="*/ 34 h 148"/>
                <a:gd name="T50" fmla="*/ 136 w 159"/>
                <a:gd name="T51" fmla="*/ 17 h 148"/>
                <a:gd name="T52" fmla="*/ 112 w 159"/>
                <a:gd name="T53" fmla="*/ 4 h 148"/>
                <a:gd name="T54" fmla="*/ 81 w 159"/>
                <a:gd name="T55" fmla="*/ 0 h 148"/>
                <a:gd name="T56" fmla="*/ 47 w 159"/>
                <a:gd name="T57" fmla="*/ 5 h 148"/>
                <a:gd name="T58" fmla="*/ 21 w 159"/>
                <a:gd name="T59" fmla="*/ 21 h 148"/>
                <a:gd name="T60" fmla="*/ 5 w 159"/>
                <a:gd name="T61" fmla="*/ 46 h 148"/>
                <a:gd name="T62" fmla="*/ 0 w 159"/>
                <a:gd name="T63" fmla="*/ 75 h 148"/>
                <a:gd name="T64" fmla="*/ 5 w 159"/>
                <a:gd name="T65" fmla="*/ 10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48">
                  <a:moveTo>
                    <a:pt x="28" y="36"/>
                  </a:moveTo>
                  <a:cubicBezTo>
                    <a:pt x="32" y="27"/>
                    <a:pt x="39" y="20"/>
                    <a:pt x="47" y="15"/>
                  </a:cubicBezTo>
                  <a:cubicBezTo>
                    <a:pt x="55" y="11"/>
                    <a:pt x="65" y="8"/>
                    <a:pt x="76" y="8"/>
                  </a:cubicBezTo>
                  <a:cubicBezTo>
                    <a:pt x="84" y="8"/>
                    <a:pt x="91" y="9"/>
                    <a:pt x="98" y="12"/>
                  </a:cubicBezTo>
                  <a:cubicBezTo>
                    <a:pt x="104" y="14"/>
                    <a:pt x="110" y="17"/>
                    <a:pt x="114" y="20"/>
                  </a:cubicBezTo>
                  <a:cubicBezTo>
                    <a:pt x="118" y="23"/>
                    <a:pt x="122" y="27"/>
                    <a:pt x="125" y="32"/>
                  </a:cubicBezTo>
                  <a:cubicBezTo>
                    <a:pt x="128" y="36"/>
                    <a:pt x="130" y="41"/>
                    <a:pt x="132" y="47"/>
                  </a:cubicBezTo>
                  <a:cubicBezTo>
                    <a:pt x="135" y="56"/>
                    <a:pt x="136" y="65"/>
                    <a:pt x="136" y="76"/>
                  </a:cubicBezTo>
                  <a:cubicBezTo>
                    <a:pt x="136" y="88"/>
                    <a:pt x="134" y="99"/>
                    <a:pt x="130" y="109"/>
                  </a:cubicBezTo>
                  <a:cubicBezTo>
                    <a:pt x="126" y="118"/>
                    <a:pt x="120" y="126"/>
                    <a:pt x="112" y="131"/>
                  </a:cubicBezTo>
                  <a:cubicBezTo>
                    <a:pt x="103" y="136"/>
                    <a:pt x="93" y="139"/>
                    <a:pt x="82" y="139"/>
                  </a:cubicBezTo>
                  <a:cubicBezTo>
                    <a:pt x="74" y="139"/>
                    <a:pt x="67" y="138"/>
                    <a:pt x="60" y="135"/>
                  </a:cubicBezTo>
                  <a:cubicBezTo>
                    <a:pt x="53" y="133"/>
                    <a:pt x="47" y="129"/>
                    <a:pt x="42" y="123"/>
                  </a:cubicBezTo>
                  <a:cubicBezTo>
                    <a:pt x="36" y="118"/>
                    <a:pt x="32" y="111"/>
                    <a:pt x="29" y="103"/>
                  </a:cubicBezTo>
                  <a:cubicBezTo>
                    <a:pt x="27" y="98"/>
                    <a:pt x="25" y="92"/>
                    <a:pt x="24" y="86"/>
                  </a:cubicBezTo>
                  <a:cubicBezTo>
                    <a:pt x="22" y="79"/>
                    <a:pt x="22" y="73"/>
                    <a:pt x="22" y="67"/>
                  </a:cubicBezTo>
                  <a:cubicBezTo>
                    <a:pt x="22" y="55"/>
                    <a:pt x="24" y="45"/>
                    <a:pt x="28" y="36"/>
                  </a:cubicBezTo>
                  <a:close/>
                  <a:moveTo>
                    <a:pt x="5" y="103"/>
                  </a:moveTo>
                  <a:cubicBezTo>
                    <a:pt x="8" y="113"/>
                    <a:pt x="13" y="121"/>
                    <a:pt x="20" y="128"/>
                  </a:cubicBezTo>
                  <a:cubicBezTo>
                    <a:pt x="26" y="134"/>
                    <a:pt x="34" y="140"/>
                    <a:pt x="44" y="143"/>
                  </a:cubicBezTo>
                  <a:cubicBezTo>
                    <a:pt x="54" y="146"/>
                    <a:pt x="64" y="148"/>
                    <a:pt x="75" y="148"/>
                  </a:cubicBezTo>
                  <a:cubicBezTo>
                    <a:pt x="99" y="148"/>
                    <a:pt x="119" y="141"/>
                    <a:pt x="135" y="126"/>
                  </a:cubicBezTo>
                  <a:cubicBezTo>
                    <a:pt x="151" y="111"/>
                    <a:pt x="159" y="92"/>
                    <a:pt x="159" y="69"/>
                  </a:cubicBezTo>
                  <a:cubicBezTo>
                    <a:pt x="159" y="62"/>
                    <a:pt x="158" y="56"/>
                    <a:pt x="156" y="50"/>
                  </a:cubicBezTo>
                  <a:cubicBezTo>
                    <a:pt x="155" y="43"/>
                    <a:pt x="153" y="38"/>
                    <a:pt x="150" y="34"/>
                  </a:cubicBezTo>
                  <a:cubicBezTo>
                    <a:pt x="146" y="27"/>
                    <a:pt x="142" y="22"/>
                    <a:pt x="136" y="17"/>
                  </a:cubicBezTo>
                  <a:cubicBezTo>
                    <a:pt x="130" y="12"/>
                    <a:pt x="122" y="8"/>
                    <a:pt x="112" y="4"/>
                  </a:cubicBezTo>
                  <a:cubicBezTo>
                    <a:pt x="103" y="1"/>
                    <a:pt x="92" y="0"/>
                    <a:pt x="81" y="0"/>
                  </a:cubicBezTo>
                  <a:cubicBezTo>
                    <a:pt x="68" y="0"/>
                    <a:pt x="57" y="2"/>
                    <a:pt x="47" y="5"/>
                  </a:cubicBezTo>
                  <a:cubicBezTo>
                    <a:pt x="38" y="9"/>
                    <a:pt x="29" y="14"/>
                    <a:pt x="21" y="21"/>
                  </a:cubicBezTo>
                  <a:cubicBezTo>
                    <a:pt x="14" y="29"/>
                    <a:pt x="8" y="37"/>
                    <a:pt x="5" y="46"/>
                  </a:cubicBezTo>
                  <a:cubicBezTo>
                    <a:pt x="1" y="54"/>
                    <a:pt x="0" y="64"/>
                    <a:pt x="0" y="75"/>
                  </a:cubicBezTo>
                  <a:cubicBezTo>
                    <a:pt x="0" y="84"/>
                    <a:pt x="1" y="94"/>
                    <a:pt x="5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8" name="Freeform 95"/>
            <p:cNvSpPr>
              <a:spLocks noChangeAspect="1"/>
            </p:cNvSpPr>
            <p:nvPr/>
          </p:nvSpPr>
          <p:spPr bwMode="auto">
            <a:xfrm>
              <a:off x="3595" y="1988"/>
              <a:ext cx="127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7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7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9" name="Freeform 96"/>
            <p:cNvSpPr>
              <a:spLocks noChangeAspect="1"/>
            </p:cNvSpPr>
            <p:nvPr/>
          </p:nvSpPr>
          <p:spPr bwMode="auto">
            <a:xfrm>
              <a:off x="3738" y="1988"/>
              <a:ext cx="89" cy="106"/>
            </a:xfrm>
            <a:custGeom>
              <a:avLst/>
              <a:gdLst>
                <a:gd name="T0" fmla="*/ 16 w 91"/>
                <a:gd name="T1" fmla="*/ 20 h 109"/>
                <a:gd name="T2" fmla="*/ 15 w 91"/>
                <a:gd name="T3" fmla="*/ 8 h 109"/>
                <a:gd name="T4" fmla="*/ 8 w 91"/>
                <a:gd name="T5" fmla="*/ 6 h 109"/>
                <a:gd name="T6" fmla="*/ 0 w 91"/>
                <a:gd name="T7" fmla="*/ 5 h 109"/>
                <a:gd name="T8" fmla="*/ 0 w 91"/>
                <a:gd name="T9" fmla="*/ 0 h 109"/>
                <a:gd name="T10" fmla="*/ 14 w 91"/>
                <a:gd name="T11" fmla="*/ 1 h 109"/>
                <a:gd name="T12" fmla="*/ 28 w 91"/>
                <a:gd name="T13" fmla="*/ 1 h 109"/>
                <a:gd name="T14" fmla="*/ 67 w 91"/>
                <a:gd name="T15" fmla="*/ 0 h 109"/>
                <a:gd name="T16" fmla="*/ 89 w 91"/>
                <a:gd name="T17" fmla="*/ 1 h 109"/>
                <a:gd name="T18" fmla="*/ 86 w 91"/>
                <a:gd name="T19" fmla="*/ 25 h 109"/>
                <a:gd name="T20" fmla="*/ 80 w 91"/>
                <a:gd name="T21" fmla="*/ 25 h 109"/>
                <a:gd name="T22" fmla="*/ 80 w 91"/>
                <a:gd name="T23" fmla="*/ 14 h 109"/>
                <a:gd name="T24" fmla="*/ 79 w 91"/>
                <a:gd name="T25" fmla="*/ 10 h 109"/>
                <a:gd name="T26" fmla="*/ 46 w 91"/>
                <a:gd name="T27" fmla="*/ 7 h 109"/>
                <a:gd name="T28" fmla="*/ 32 w 91"/>
                <a:gd name="T29" fmla="*/ 8 h 109"/>
                <a:gd name="T30" fmla="*/ 32 w 91"/>
                <a:gd name="T31" fmla="*/ 50 h 109"/>
                <a:gd name="T32" fmla="*/ 51 w 91"/>
                <a:gd name="T33" fmla="*/ 50 h 109"/>
                <a:gd name="T34" fmla="*/ 69 w 91"/>
                <a:gd name="T35" fmla="*/ 49 h 109"/>
                <a:gd name="T36" fmla="*/ 70 w 91"/>
                <a:gd name="T37" fmla="*/ 44 h 109"/>
                <a:gd name="T38" fmla="*/ 71 w 91"/>
                <a:gd name="T39" fmla="*/ 36 h 109"/>
                <a:gd name="T40" fmla="*/ 76 w 91"/>
                <a:gd name="T41" fmla="*/ 36 h 109"/>
                <a:gd name="T42" fmla="*/ 76 w 91"/>
                <a:gd name="T43" fmla="*/ 54 h 109"/>
                <a:gd name="T44" fmla="*/ 76 w 91"/>
                <a:gd name="T45" fmla="*/ 72 h 109"/>
                <a:gd name="T46" fmla="*/ 71 w 91"/>
                <a:gd name="T47" fmla="*/ 72 h 109"/>
                <a:gd name="T48" fmla="*/ 70 w 91"/>
                <a:gd name="T49" fmla="*/ 63 h 109"/>
                <a:gd name="T50" fmla="*/ 69 w 91"/>
                <a:gd name="T51" fmla="*/ 59 h 109"/>
                <a:gd name="T52" fmla="*/ 51 w 91"/>
                <a:gd name="T53" fmla="*/ 57 h 109"/>
                <a:gd name="T54" fmla="*/ 32 w 91"/>
                <a:gd name="T55" fmla="*/ 57 h 109"/>
                <a:gd name="T56" fmla="*/ 32 w 91"/>
                <a:gd name="T57" fmla="*/ 101 h 109"/>
                <a:gd name="T58" fmla="*/ 46 w 91"/>
                <a:gd name="T59" fmla="*/ 102 h 109"/>
                <a:gd name="T60" fmla="*/ 80 w 91"/>
                <a:gd name="T61" fmla="*/ 100 h 109"/>
                <a:gd name="T62" fmla="*/ 85 w 91"/>
                <a:gd name="T63" fmla="*/ 83 h 109"/>
                <a:gd name="T64" fmla="*/ 91 w 91"/>
                <a:gd name="T65" fmla="*/ 83 h 109"/>
                <a:gd name="T66" fmla="*/ 89 w 91"/>
                <a:gd name="T67" fmla="*/ 108 h 109"/>
                <a:gd name="T68" fmla="*/ 61 w 91"/>
                <a:gd name="T69" fmla="*/ 109 h 109"/>
                <a:gd name="T70" fmla="*/ 56 w 91"/>
                <a:gd name="T71" fmla="*/ 109 h 109"/>
                <a:gd name="T72" fmla="*/ 20 w 91"/>
                <a:gd name="T73" fmla="*/ 108 h 109"/>
                <a:gd name="T74" fmla="*/ 2 w 91"/>
                <a:gd name="T75" fmla="*/ 109 h 109"/>
                <a:gd name="T76" fmla="*/ 2 w 91"/>
                <a:gd name="T77" fmla="*/ 104 h 109"/>
                <a:gd name="T78" fmla="*/ 8 w 91"/>
                <a:gd name="T79" fmla="*/ 103 h 109"/>
                <a:gd name="T80" fmla="*/ 15 w 91"/>
                <a:gd name="T81" fmla="*/ 101 h 109"/>
                <a:gd name="T82" fmla="*/ 16 w 91"/>
                <a:gd name="T83" fmla="*/ 89 h 109"/>
                <a:gd name="T84" fmla="*/ 16 w 91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09">
                  <a:moveTo>
                    <a:pt x="16" y="20"/>
                  </a:move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1"/>
                    <a:pt x="14" y="1"/>
                  </a:cubicBezTo>
                  <a:cubicBezTo>
                    <a:pt x="18" y="1"/>
                    <a:pt x="23" y="1"/>
                    <a:pt x="28" y="1"/>
                  </a:cubicBezTo>
                  <a:cubicBezTo>
                    <a:pt x="42" y="1"/>
                    <a:pt x="58" y="0"/>
                    <a:pt x="67" y="0"/>
                  </a:cubicBezTo>
                  <a:cubicBezTo>
                    <a:pt x="75" y="0"/>
                    <a:pt x="82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2" y="8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7" y="50"/>
                    <a:pt x="43" y="50"/>
                    <a:pt x="51" y="50"/>
                  </a:cubicBezTo>
                  <a:cubicBezTo>
                    <a:pt x="62" y="50"/>
                    <a:pt x="67" y="50"/>
                    <a:pt x="69" y="49"/>
                  </a:cubicBezTo>
                  <a:cubicBezTo>
                    <a:pt x="70" y="48"/>
                    <a:pt x="70" y="47"/>
                    <a:pt x="70" y="44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6" y="72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60"/>
                    <a:pt x="70" y="59"/>
                    <a:pt x="69" y="59"/>
                  </a:cubicBezTo>
                  <a:cubicBezTo>
                    <a:pt x="67" y="57"/>
                    <a:pt x="62" y="57"/>
                    <a:pt x="51" y="57"/>
                  </a:cubicBezTo>
                  <a:cubicBezTo>
                    <a:pt x="43" y="57"/>
                    <a:pt x="37" y="57"/>
                    <a:pt x="32" y="5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2" y="99"/>
                    <a:pt x="84" y="92"/>
                    <a:pt x="85" y="83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2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3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6" y="95"/>
                    <a:pt x="16" y="89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0" name="Freeform 97"/>
            <p:cNvSpPr>
              <a:spLocks noChangeAspect="1" noEditPoints="1"/>
            </p:cNvSpPr>
            <p:nvPr/>
          </p:nvSpPr>
          <p:spPr bwMode="auto">
            <a:xfrm>
              <a:off x="3843" y="1987"/>
              <a:ext cx="120" cy="107"/>
            </a:xfrm>
            <a:custGeom>
              <a:avLst/>
              <a:gdLst>
                <a:gd name="T0" fmla="*/ 106 w 123"/>
                <a:gd name="T1" fmla="*/ 89 h 110"/>
                <a:gd name="T2" fmla="*/ 111 w 123"/>
                <a:gd name="T3" fmla="*/ 99 h 110"/>
                <a:gd name="T4" fmla="*/ 118 w 123"/>
                <a:gd name="T5" fmla="*/ 104 h 110"/>
                <a:gd name="T6" fmla="*/ 123 w 123"/>
                <a:gd name="T7" fmla="*/ 105 h 110"/>
                <a:gd name="T8" fmla="*/ 123 w 123"/>
                <a:gd name="T9" fmla="*/ 110 h 110"/>
                <a:gd name="T10" fmla="*/ 101 w 123"/>
                <a:gd name="T11" fmla="*/ 109 h 110"/>
                <a:gd name="T12" fmla="*/ 79 w 123"/>
                <a:gd name="T13" fmla="*/ 110 h 110"/>
                <a:gd name="T14" fmla="*/ 79 w 123"/>
                <a:gd name="T15" fmla="*/ 105 h 110"/>
                <a:gd name="T16" fmla="*/ 87 w 123"/>
                <a:gd name="T17" fmla="*/ 104 h 110"/>
                <a:gd name="T18" fmla="*/ 94 w 123"/>
                <a:gd name="T19" fmla="*/ 101 h 110"/>
                <a:gd name="T20" fmla="*/ 90 w 123"/>
                <a:gd name="T21" fmla="*/ 91 h 110"/>
                <a:gd name="T22" fmla="*/ 83 w 123"/>
                <a:gd name="T23" fmla="*/ 73 h 110"/>
                <a:gd name="T24" fmla="*/ 35 w 123"/>
                <a:gd name="T25" fmla="*/ 73 h 110"/>
                <a:gd name="T26" fmla="*/ 30 w 123"/>
                <a:gd name="T27" fmla="*/ 84 h 110"/>
                <a:gd name="T28" fmla="*/ 24 w 123"/>
                <a:gd name="T29" fmla="*/ 100 h 110"/>
                <a:gd name="T30" fmla="*/ 32 w 123"/>
                <a:gd name="T31" fmla="*/ 104 h 110"/>
                <a:gd name="T32" fmla="*/ 39 w 123"/>
                <a:gd name="T33" fmla="*/ 105 h 110"/>
                <a:gd name="T34" fmla="*/ 39 w 123"/>
                <a:gd name="T35" fmla="*/ 110 h 110"/>
                <a:gd name="T36" fmla="*/ 19 w 123"/>
                <a:gd name="T37" fmla="*/ 109 h 110"/>
                <a:gd name="T38" fmla="*/ 0 w 123"/>
                <a:gd name="T39" fmla="*/ 110 h 110"/>
                <a:gd name="T40" fmla="*/ 0 w 123"/>
                <a:gd name="T41" fmla="*/ 105 h 110"/>
                <a:gd name="T42" fmla="*/ 7 w 123"/>
                <a:gd name="T43" fmla="*/ 104 h 110"/>
                <a:gd name="T44" fmla="*/ 15 w 123"/>
                <a:gd name="T45" fmla="*/ 97 h 110"/>
                <a:gd name="T46" fmla="*/ 45 w 123"/>
                <a:gd name="T47" fmla="*/ 34 h 110"/>
                <a:gd name="T48" fmla="*/ 60 w 123"/>
                <a:gd name="T49" fmla="*/ 0 h 110"/>
                <a:gd name="T50" fmla="*/ 66 w 123"/>
                <a:gd name="T51" fmla="*/ 0 h 110"/>
                <a:gd name="T52" fmla="*/ 106 w 123"/>
                <a:gd name="T53" fmla="*/ 89 h 110"/>
                <a:gd name="T54" fmla="*/ 80 w 123"/>
                <a:gd name="T55" fmla="*/ 67 h 110"/>
                <a:gd name="T56" fmla="*/ 59 w 123"/>
                <a:gd name="T57" fmla="*/ 21 h 110"/>
                <a:gd name="T58" fmla="*/ 38 w 123"/>
                <a:gd name="T59" fmla="*/ 67 h 110"/>
                <a:gd name="T60" fmla="*/ 80 w 123"/>
                <a:gd name="T61" fmla="*/ 6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3" h="110">
                  <a:moveTo>
                    <a:pt x="106" y="89"/>
                  </a:moveTo>
                  <a:cubicBezTo>
                    <a:pt x="107" y="92"/>
                    <a:pt x="109" y="96"/>
                    <a:pt x="111" y="99"/>
                  </a:cubicBezTo>
                  <a:cubicBezTo>
                    <a:pt x="113" y="102"/>
                    <a:pt x="115" y="104"/>
                    <a:pt x="118" y="104"/>
                  </a:cubicBezTo>
                  <a:cubicBezTo>
                    <a:pt x="123" y="105"/>
                    <a:pt x="123" y="105"/>
                    <a:pt x="123" y="105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16" y="109"/>
                    <a:pt x="109" y="109"/>
                    <a:pt x="101" y="109"/>
                  </a:cubicBezTo>
                  <a:cubicBezTo>
                    <a:pt x="96" y="109"/>
                    <a:pt x="88" y="109"/>
                    <a:pt x="79" y="110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104"/>
                    <a:pt x="94" y="103"/>
                    <a:pt x="94" y="101"/>
                  </a:cubicBezTo>
                  <a:cubicBezTo>
                    <a:pt x="94" y="99"/>
                    <a:pt x="92" y="95"/>
                    <a:pt x="90" y="91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9" y="87"/>
                    <a:pt x="24" y="98"/>
                    <a:pt x="24" y="100"/>
                  </a:cubicBezTo>
                  <a:cubicBezTo>
                    <a:pt x="24" y="103"/>
                    <a:pt x="27" y="104"/>
                    <a:pt x="32" y="104"/>
                  </a:cubicBezTo>
                  <a:cubicBezTo>
                    <a:pt x="39" y="105"/>
                    <a:pt x="39" y="105"/>
                    <a:pt x="39" y="105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1" y="109"/>
                    <a:pt x="24" y="109"/>
                    <a:pt x="19" y="109"/>
                  </a:cubicBezTo>
                  <a:cubicBezTo>
                    <a:pt x="13" y="109"/>
                    <a:pt x="7" y="109"/>
                    <a:pt x="0" y="110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7" y="104"/>
                    <a:pt x="7" y="104"/>
                    <a:pt x="7" y="104"/>
                  </a:cubicBezTo>
                  <a:cubicBezTo>
                    <a:pt x="11" y="104"/>
                    <a:pt x="14" y="101"/>
                    <a:pt x="15" y="97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50" y="23"/>
                    <a:pt x="56" y="11"/>
                    <a:pt x="60" y="0"/>
                  </a:cubicBezTo>
                  <a:cubicBezTo>
                    <a:pt x="66" y="0"/>
                    <a:pt x="66" y="0"/>
                    <a:pt x="66" y="0"/>
                  </a:cubicBezTo>
                  <a:lnTo>
                    <a:pt x="106" y="89"/>
                  </a:lnTo>
                  <a:close/>
                  <a:moveTo>
                    <a:pt x="80" y="67"/>
                  </a:moveTo>
                  <a:cubicBezTo>
                    <a:pt x="59" y="21"/>
                    <a:pt x="59" y="21"/>
                    <a:pt x="59" y="21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8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1" name="Freeform 98"/>
            <p:cNvSpPr>
              <a:spLocks noChangeAspect="1"/>
            </p:cNvSpPr>
            <p:nvPr/>
          </p:nvSpPr>
          <p:spPr bwMode="auto">
            <a:xfrm>
              <a:off x="3979" y="1988"/>
              <a:ext cx="91" cy="106"/>
            </a:xfrm>
            <a:custGeom>
              <a:avLst/>
              <a:gdLst>
                <a:gd name="T0" fmla="*/ 32 w 94"/>
                <a:gd name="T1" fmla="*/ 101 h 109"/>
                <a:gd name="T2" fmla="*/ 46 w 94"/>
                <a:gd name="T3" fmla="*/ 102 h 109"/>
                <a:gd name="T4" fmla="*/ 83 w 94"/>
                <a:gd name="T5" fmla="*/ 99 h 109"/>
                <a:gd name="T6" fmla="*/ 86 w 94"/>
                <a:gd name="T7" fmla="*/ 89 h 109"/>
                <a:gd name="T8" fmla="*/ 88 w 94"/>
                <a:gd name="T9" fmla="*/ 81 h 109"/>
                <a:gd name="T10" fmla="*/ 94 w 94"/>
                <a:gd name="T11" fmla="*/ 81 h 109"/>
                <a:gd name="T12" fmla="*/ 90 w 94"/>
                <a:gd name="T13" fmla="*/ 108 h 109"/>
                <a:gd name="T14" fmla="*/ 63 w 94"/>
                <a:gd name="T15" fmla="*/ 109 h 109"/>
                <a:gd name="T16" fmla="*/ 57 w 94"/>
                <a:gd name="T17" fmla="*/ 109 h 109"/>
                <a:gd name="T18" fmla="*/ 21 w 94"/>
                <a:gd name="T19" fmla="*/ 108 h 109"/>
                <a:gd name="T20" fmla="*/ 7 w 94"/>
                <a:gd name="T21" fmla="*/ 109 h 109"/>
                <a:gd name="T22" fmla="*/ 7 w 94"/>
                <a:gd name="T23" fmla="*/ 105 h 109"/>
                <a:gd name="T24" fmla="*/ 12 w 94"/>
                <a:gd name="T25" fmla="*/ 102 h 109"/>
                <a:gd name="T26" fmla="*/ 16 w 94"/>
                <a:gd name="T27" fmla="*/ 93 h 109"/>
                <a:gd name="T28" fmla="*/ 16 w 94"/>
                <a:gd name="T29" fmla="*/ 20 h 109"/>
                <a:gd name="T30" fmla="*/ 15 w 94"/>
                <a:gd name="T31" fmla="*/ 8 h 109"/>
                <a:gd name="T32" fmla="*/ 8 w 94"/>
                <a:gd name="T33" fmla="*/ 6 h 109"/>
                <a:gd name="T34" fmla="*/ 0 w 94"/>
                <a:gd name="T35" fmla="*/ 5 h 109"/>
                <a:gd name="T36" fmla="*/ 0 w 94"/>
                <a:gd name="T37" fmla="*/ 0 h 109"/>
                <a:gd name="T38" fmla="*/ 25 w 94"/>
                <a:gd name="T39" fmla="*/ 1 h 109"/>
                <a:gd name="T40" fmla="*/ 49 w 94"/>
                <a:gd name="T41" fmla="*/ 0 h 109"/>
                <a:gd name="T42" fmla="*/ 49 w 94"/>
                <a:gd name="T43" fmla="*/ 5 h 109"/>
                <a:gd name="T44" fmla="*/ 41 w 94"/>
                <a:gd name="T45" fmla="*/ 6 h 109"/>
                <a:gd name="T46" fmla="*/ 34 w 94"/>
                <a:gd name="T47" fmla="*/ 8 h 109"/>
                <a:gd name="T48" fmla="*/ 32 w 94"/>
                <a:gd name="T49" fmla="*/ 20 h 109"/>
                <a:gd name="T50" fmla="*/ 32 w 94"/>
                <a:gd name="T51" fmla="*/ 10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9">
                  <a:moveTo>
                    <a:pt x="32" y="101"/>
                  </a:move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80" y="102"/>
                    <a:pt x="83" y="99"/>
                  </a:cubicBezTo>
                  <a:cubicBezTo>
                    <a:pt x="85" y="98"/>
                    <a:pt x="86" y="92"/>
                    <a:pt x="86" y="89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3" y="90"/>
                    <a:pt x="92" y="100"/>
                    <a:pt x="90" y="108"/>
                  </a:cubicBezTo>
                  <a:cubicBezTo>
                    <a:pt x="84" y="108"/>
                    <a:pt x="73" y="109"/>
                    <a:pt x="63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43" y="108"/>
                    <a:pt x="32" y="108"/>
                    <a:pt x="21" y="108"/>
                  </a:cubicBezTo>
                  <a:cubicBezTo>
                    <a:pt x="16" y="108"/>
                    <a:pt x="11" y="108"/>
                    <a:pt x="7" y="109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15" y="101"/>
                    <a:pt x="16" y="97"/>
                    <a:pt x="16" y="93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6" y="1"/>
                    <a:pt x="25" y="1"/>
                  </a:cubicBezTo>
                  <a:cubicBezTo>
                    <a:pt x="32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2" y="14"/>
                    <a:pt x="32" y="20"/>
                  </a:cubicBezTo>
                  <a:lnTo>
                    <a:pt x="32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2" name="Freeform 99"/>
            <p:cNvSpPr>
              <a:spLocks noChangeAspect="1"/>
            </p:cNvSpPr>
            <p:nvPr/>
          </p:nvSpPr>
          <p:spPr bwMode="auto">
            <a:xfrm>
              <a:off x="4073" y="1988"/>
              <a:ext cx="94" cy="106"/>
            </a:xfrm>
            <a:custGeom>
              <a:avLst/>
              <a:gdLst>
                <a:gd name="T0" fmla="*/ 40 w 96"/>
                <a:gd name="T1" fmla="*/ 24 h 109"/>
                <a:gd name="T2" fmla="*/ 39 w 96"/>
                <a:gd name="T3" fmla="*/ 8 h 109"/>
                <a:gd name="T4" fmla="*/ 13 w 96"/>
                <a:gd name="T5" fmla="*/ 8 h 109"/>
                <a:gd name="T6" fmla="*/ 7 w 96"/>
                <a:gd name="T7" fmla="*/ 13 h 109"/>
                <a:gd name="T8" fmla="*/ 6 w 96"/>
                <a:gd name="T9" fmla="*/ 26 h 109"/>
                <a:gd name="T10" fmla="*/ 1 w 96"/>
                <a:gd name="T11" fmla="*/ 26 h 109"/>
                <a:gd name="T12" fmla="*/ 0 w 96"/>
                <a:gd name="T13" fmla="*/ 0 h 109"/>
                <a:gd name="T14" fmla="*/ 36 w 96"/>
                <a:gd name="T15" fmla="*/ 1 h 109"/>
                <a:gd name="T16" fmla="*/ 60 w 96"/>
                <a:gd name="T17" fmla="*/ 1 h 109"/>
                <a:gd name="T18" fmla="*/ 78 w 96"/>
                <a:gd name="T19" fmla="*/ 1 h 109"/>
                <a:gd name="T20" fmla="*/ 96 w 96"/>
                <a:gd name="T21" fmla="*/ 0 h 109"/>
                <a:gd name="T22" fmla="*/ 94 w 96"/>
                <a:gd name="T23" fmla="*/ 26 h 109"/>
                <a:gd name="T24" fmla="*/ 89 w 96"/>
                <a:gd name="T25" fmla="*/ 26 h 109"/>
                <a:gd name="T26" fmla="*/ 89 w 96"/>
                <a:gd name="T27" fmla="*/ 13 h 109"/>
                <a:gd name="T28" fmla="*/ 82 w 96"/>
                <a:gd name="T29" fmla="*/ 8 h 109"/>
                <a:gd name="T30" fmla="*/ 56 w 96"/>
                <a:gd name="T31" fmla="*/ 8 h 109"/>
                <a:gd name="T32" fmla="*/ 56 w 96"/>
                <a:gd name="T33" fmla="*/ 24 h 109"/>
                <a:gd name="T34" fmla="*/ 56 w 96"/>
                <a:gd name="T35" fmla="*/ 89 h 109"/>
                <a:gd name="T36" fmla="*/ 57 w 96"/>
                <a:gd name="T37" fmla="*/ 101 h 109"/>
                <a:gd name="T38" fmla="*/ 64 w 96"/>
                <a:gd name="T39" fmla="*/ 103 h 109"/>
                <a:gd name="T40" fmla="*/ 72 w 96"/>
                <a:gd name="T41" fmla="*/ 104 h 109"/>
                <a:gd name="T42" fmla="*/ 72 w 96"/>
                <a:gd name="T43" fmla="*/ 109 h 109"/>
                <a:gd name="T44" fmla="*/ 48 w 96"/>
                <a:gd name="T45" fmla="*/ 108 h 109"/>
                <a:gd name="T46" fmla="*/ 23 w 96"/>
                <a:gd name="T47" fmla="*/ 109 h 109"/>
                <a:gd name="T48" fmla="*/ 23 w 96"/>
                <a:gd name="T49" fmla="*/ 104 h 109"/>
                <a:gd name="T50" fmla="*/ 31 w 96"/>
                <a:gd name="T51" fmla="*/ 103 h 109"/>
                <a:gd name="T52" fmla="*/ 38 w 96"/>
                <a:gd name="T53" fmla="*/ 101 h 109"/>
                <a:gd name="T54" fmla="*/ 40 w 96"/>
                <a:gd name="T55" fmla="*/ 89 h 109"/>
                <a:gd name="T56" fmla="*/ 40 w 96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109">
                  <a:moveTo>
                    <a:pt x="40" y="24"/>
                  </a:moveTo>
                  <a:cubicBezTo>
                    <a:pt x="40" y="18"/>
                    <a:pt x="40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1" y="9"/>
                    <a:pt x="0" y="0"/>
                  </a:cubicBezTo>
                  <a:cubicBezTo>
                    <a:pt x="12" y="0"/>
                    <a:pt x="24" y="1"/>
                    <a:pt x="36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90" y="0"/>
                    <a:pt x="96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6" y="18"/>
                    <a:pt x="56" y="24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6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3" name="Freeform 100"/>
            <p:cNvSpPr>
              <a:spLocks noChangeAspect="1"/>
            </p:cNvSpPr>
            <p:nvPr/>
          </p:nvSpPr>
          <p:spPr bwMode="auto">
            <a:xfrm>
              <a:off x="4180" y="1988"/>
              <a:ext cx="128" cy="106"/>
            </a:xfrm>
            <a:custGeom>
              <a:avLst/>
              <a:gdLst>
                <a:gd name="T0" fmla="*/ 115 w 131"/>
                <a:gd name="T1" fmla="*/ 89 h 109"/>
                <a:gd name="T2" fmla="*/ 116 w 131"/>
                <a:gd name="T3" fmla="*/ 101 h 109"/>
                <a:gd name="T4" fmla="*/ 123 w 131"/>
                <a:gd name="T5" fmla="*/ 103 h 109"/>
                <a:gd name="T6" fmla="*/ 131 w 131"/>
                <a:gd name="T7" fmla="*/ 104 h 109"/>
                <a:gd name="T8" fmla="*/ 131 w 131"/>
                <a:gd name="T9" fmla="*/ 109 h 109"/>
                <a:gd name="T10" fmla="*/ 107 w 131"/>
                <a:gd name="T11" fmla="*/ 108 h 109"/>
                <a:gd name="T12" fmla="*/ 83 w 131"/>
                <a:gd name="T13" fmla="*/ 109 h 109"/>
                <a:gd name="T14" fmla="*/ 83 w 131"/>
                <a:gd name="T15" fmla="*/ 104 h 109"/>
                <a:gd name="T16" fmla="*/ 91 w 131"/>
                <a:gd name="T17" fmla="*/ 103 h 109"/>
                <a:gd name="T18" fmla="*/ 98 w 131"/>
                <a:gd name="T19" fmla="*/ 101 h 109"/>
                <a:gd name="T20" fmla="*/ 99 w 131"/>
                <a:gd name="T21" fmla="*/ 89 h 109"/>
                <a:gd name="T22" fmla="*/ 99 w 131"/>
                <a:gd name="T23" fmla="*/ 55 h 109"/>
                <a:gd name="T24" fmla="*/ 85 w 131"/>
                <a:gd name="T25" fmla="*/ 54 h 109"/>
                <a:gd name="T26" fmla="*/ 46 w 131"/>
                <a:gd name="T27" fmla="*/ 54 h 109"/>
                <a:gd name="T28" fmla="*/ 33 w 131"/>
                <a:gd name="T29" fmla="*/ 55 h 109"/>
                <a:gd name="T30" fmla="*/ 33 w 131"/>
                <a:gd name="T31" fmla="*/ 89 h 109"/>
                <a:gd name="T32" fmla="*/ 34 w 131"/>
                <a:gd name="T33" fmla="*/ 101 h 109"/>
                <a:gd name="T34" fmla="*/ 41 w 131"/>
                <a:gd name="T35" fmla="*/ 103 h 109"/>
                <a:gd name="T36" fmla="*/ 49 w 131"/>
                <a:gd name="T37" fmla="*/ 104 h 109"/>
                <a:gd name="T38" fmla="*/ 49 w 131"/>
                <a:gd name="T39" fmla="*/ 109 h 109"/>
                <a:gd name="T40" fmla="*/ 25 w 131"/>
                <a:gd name="T41" fmla="*/ 108 h 109"/>
                <a:gd name="T42" fmla="*/ 0 w 131"/>
                <a:gd name="T43" fmla="*/ 109 h 109"/>
                <a:gd name="T44" fmla="*/ 0 w 131"/>
                <a:gd name="T45" fmla="*/ 104 h 109"/>
                <a:gd name="T46" fmla="*/ 8 w 131"/>
                <a:gd name="T47" fmla="*/ 103 h 109"/>
                <a:gd name="T48" fmla="*/ 15 w 131"/>
                <a:gd name="T49" fmla="*/ 101 h 109"/>
                <a:gd name="T50" fmla="*/ 17 w 131"/>
                <a:gd name="T51" fmla="*/ 89 h 109"/>
                <a:gd name="T52" fmla="*/ 17 w 131"/>
                <a:gd name="T53" fmla="*/ 20 h 109"/>
                <a:gd name="T54" fmla="*/ 15 w 131"/>
                <a:gd name="T55" fmla="*/ 8 h 109"/>
                <a:gd name="T56" fmla="*/ 8 w 131"/>
                <a:gd name="T57" fmla="*/ 6 h 109"/>
                <a:gd name="T58" fmla="*/ 0 w 131"/>
                <a:gd name="T59" fmla="*/ 5 h 109"/>
                <a:gd name="T60" fmla="*/ 0 w 131"/>
                <a:gd name="T61" fmla="*/ 0 h 109"/>
                <a:gd name="T62" fmla="*/ 25 w 131"/>
                <a:gd name="T63" fmla="*/ 1 h 109"/>
                <a:gd name="T64" fmla="*/ 49 w 131"/>
                <a:gd name="T65" fmla="*/ 0 h 109"/>
                <a:gd name="T66" fmla="*/ 49 w 131"/>
                <a:gd name="T67" fmla="*/ 5 h 109"/>
                <a:gd name="T68" fmla="*/ 41 w 131"/>
                <a:gd name="T69" fmla="*/ 6 h 109"/>
                <a:gd name="T70" fmla="*/ 34 w 131"/>
                <a:gd name="T71" fmla="*/ 8 h 109"/>
                <a:gd name="T72" fmla="*/ 33 w 131"/>
                <a:gd name="T73" fmla="*/ 20 h 109"/>
                <a:gd name="T74" fmla="*/ 33 w 131"/>
                <a:gd name="T75" fmla="*/ 47 h 109"/>
                <a:gd name="T76" fmla="*/ 46 w 131"/>
                <a:gd name="T77" fmla="*/ 48 h 109"/>
                <a:gd name="T78" fmla="*/ 85 w 131"/>
                <a:gd name="T79" fmla="*/ 48 h 109"/>
                <a:gd name="T80" fmla="*/ 99 w 131"/>
                <a:gd name="T81" fmla="*/ 47 h 109"/>
                <a:gd name="T82" fmla="*/ 99 w 131"/>
                <a:gd name="T83" fmla="*/ 20 h 109"/>
                <a:gd name="T84" fmla="*/ 98 w 131"/>
                <a:gd name="T85" fmla="*/ 8 h 109"/>
                <a:gd name="T86" fmla="*/ 91 w 131"/>
                <a:gd name="T87" fmla="*/ 6 h 109"/>
                <a:gd name="T88" fmla="*/ 83 w 131"/>
                <a:gd name="T89" fmla="*/ 5 h 109"/>
                <a:gd name="T90" fmla="*/ 83 w 131"/>
                <a:gd name="T91" fmla="*/ 0 h 109"/>
                <a:gd name="T92" fmla="*/ 107 w 131"/>
                <a:gd name="T93" fmla="*/ 1 h 109"/>
                <a:gd name="T94" fmla="*/ 131 w 131"/>
                <a:gd name="T95" fmla="*/ 0 h 109"/>
                <a:gd name="T96" fmla="*/ 131 w 131"/>
                <a:gd name="T97" fmla="*/ 5 h 109"/>
                <a:gd name="T98" fmla="*/ 123 w 131"/>
                <a:gd name="T99" fmla="*/ 6 h 109"/>
                <a:gd name="T100" fmla="*/ 116 w 131"/>
                <a:gd name="T101" fmla="*/ 8 h 109"/>
                <a:gd name="T102" fmla="*/ 115 w 131"/>
                <a:gd name="T103" fmla="*/ 20 h 109"/>
                <a:gd name="T104" fmla="*/ 115 w 131"/>
                <a:gd name="T105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" h="109">
                  <a:moveTo>
                    <a:pt x="115" y="89"/>
                  </a:moveTo>
                  <a:cubicBezTo>
                    <a:pt x="115" y="95"/>
                    <a:pt x="115" y="99"/>
                    <a:pt x="116" y="101"/>
                  </a:cubicBezTo>
                  <a:cubicBezTo>
                    <a:pt x="117" y="103"/>
                    <a:pt x="119" y="103"/>
                    <a:pt x="123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23" y="108"/>
                    <a:pt x="115" y="108"/>
                    <a:pt x="107" y="108"/>
                  </a:cubicBezTo>
                  <a:cubicBezTo>
                    <a:pt x="99" y="108"/>
                    <a:pt x="91" y="108"/>
                    <a:pt x="83" y="10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1" y="103"/>
                    <a:pt x="91" y="103"/>
                    <a:pt x="91" y="103"/>
                  </a:cubicBezTo>
                  <a:cubicBezTo>
                    <a:pt x="95" y="103"/>
                    <a:pt x="97" y="103"/>
                    <a:pt x="98" y="101"/>
                  </a:cubicBezTo>
                  <a:cubicBezTo>
                    <a:pt x="99" y="99"/>
                    <a:pt x="99" y="95"/>
                    <a:pt x="99" y="89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7" y="55"/>
                    <a:pt x="93" y="54"/>
                    <a:pt x="85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39" y="54"/>
                    <a:pt x="35" y="55"/>
                    <a:pt x="33" y="55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5"/>
                    <a:pt x="33" y="99"/>
                    <a:pt x="34" y="101"/>
                  </a:cubicBezTo>
                  <a:cubicBezTo>
                    <a:pt x="35" y="103"/>
                    <a:pt x="37" y="103"/>
                    <a:pt x="41" y="103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0" y="108"/>
                    <a:pt x="33" y="108"/>
                    <a:pt x="25" y="108"/>
                  </a:cubicBezTo>
                  <a:cubicBezTo>
                    <a:pt x="17" y="108"/>
                    <a:pt x="9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"/>
                    <a:pt x="17" y="1"/>
                    <a:pt x="25" y="1"/>
                  </a:cubicBezTo>
                  <a:cubicBezTo>
                    <a:pt x="33" y="1"/>
                    <a:pt x="40" y="1"/>
                    <a:pt x="49" y="0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37" y="6"/>
                    <a:pt x="35" y="6"/>
                    <a:pt x="34" y="8"/>
                  </a:cubicBezTo>
                  <a:cubicBezTo>
                    <a:pt x="33" y="10"/>
                    <a:pt x="33" y="14"/>
                    <a:pt x="33" y="2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5" y="47"/>
                    <a:pt x="39" y="48"/>
                    <a:pt x="46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93" y="48"/>
                    <a:pt x="97" y="47"/>
                    <a:pt x="99" y="47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99" y="14"/>
                    <a:pt x="99" y="10"/>
                    <a:pt x="98" y="8"/>
                  </a:cubicBezTo>
                  <a:cubicBezTo>
                    <a:pt x="97" y="6"/>
                    <a:pt x="95" y="6"/>
                    <a:pt x="91" y="6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" y="1"/>
                    <a:pt x="99" y="1"/>
                    <a:pt x="107" y="1"/>
                  </a:cubicBezTo>
                  <a:cubicBezTo>
                    <a:pt x="115" y="1"/>
                    <a:pt x="123" y="1"/>
                    <a:pt x="131" y="0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19" y="6"/>
                    <a:pt x="117" y="6"/>
                    <a:pt x="116" y="8"/>
                  </a:cubicBezTo>
                  <a:cubicBezTo>
                    <a:pt x="115" y="10"/>
                    <a:pt x="115" y="14"/>
                    <a:pt x="115" y="20"/>
                  </a:cubicBezTo>
                  <a:lnTo>
                    <a:pt x="11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4" name="Freeform 101"/>
            <p:cNvSpPr>
              <a:spLocks noChangeAspect="1"/>
            </p:cNvSpPr>
            <p:nvPr/>
          </p:nvSpPr>
          <p:spPr bwMode="auto">
            <a:xfrm>
              <a:off x="4378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3 w 80"/>
                <a:gd name="T19" fmla="*/ 89 h 113"/>
                <a:gd name="T20" fmla="*/ 3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1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5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3" y="95"/>
                    <a:pt x="3" y="89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1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1" y="21"/>
                    <a:pt x="71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5" name="Freeform 102"/>
            <p:cNvSpPr>
              <a:spLocks noChangeAspect="1"/>
            </p:cNvSpPr>
            <p:nvPr/>
          </p:nvSpPr>
          <p:spPr bwMode="auto">
            <a:xfrm>
              <a:off x="4581" y="1986"/>
              <a:ext cx="78" cy="110"/>
            </a:xfrm>
            <a:custGeom>
              <a:avLst/>
              <a:gdLst>
                <a:gd name="T0" fmla="*/ 65 w 80"/>
                <a:gd name="T1" fmla="*/ 28 h 113"/>
                <a:gd name="T2" fmla="*/ 64 w 80"/>
                <a:gd name="T3" fmla="*/ 19 h 113"/>
                <a:gd name="T4" fmla="*/ 57 w 80"/>
                <a:gd name="T5" fmla="*/ 10 h 113"/>
                <a:gd name="T6" fmla="*/ 39 w 80"/>
                <a:gd name="T7" fmla="*/ 6 h 113"/>
                <a:gd name="T8" fmla="*/ 14 w 80"/>
                <a:gd name="T9" fmla="*/ 29 h 113"/>
                <a:gd name="T10" fmla="*/ 42 w 80"/>
                <a:gd name="T11" fmla="*/ 48 h 113"/>
                <a:gd name="T12" fmla="*/ 80 w 80"/>
                <a:gd name="T13" fmla="*/ 74 h 113"/>
                <a:gd name="T14" fmla="*/ 30 w 80"/>
                <a:gd name="T15" fmla="*/ 113 h 113"/>
                <a:gd name="T16" fmla="*/ 1 w 80"/>
                <a:gd name="T17" fmla="*/ 107 h 113"/>
                <a:gd name="T18" fmla="*/ 2 w 80"/>
                <a:gd name="T19" fmla="*/ 89 h 113"/>
                <a:gd name="T20" fmla="*/ 2 w 80"/>
                <a:gd name="T21" fmla="*/ 83 h 113"/>
                <a:gd name="T22" fmla="*/ 8 w 80"/>
                <a:gd name="T23" fmla="*/ 83 h 113"/>
                <a:gd name="T24" fmla="*/ 9 w 80"/>
                <a:gd name="T25" fmla="*/ 94 h 113"/>
                <a:gd name="T26" fmla="*/ 36 w 80"/>
                <a:gd name="T27" fmla="*/ 106 h 113"/>
                <a:gd name="T28" fmla="*/ 66 w 80"/>
                <a:gd name="T29" fmla="*/ 82 h 113"/>
                <a:gd name="T30" fmla="*/ 37 w 80"/>
                <a:gd name="T31" fmla="*/ 62 h 113"/>
                <a:gd name="T32" fmla="*/ 0 w 80"/>
                <a:gd name="T33" fmla="*/ 35 h 113"/>
                <a:gd name="T34" fmla="*/ 43 w 80"/>
                <a:gd name="T35" fmla="*/ 0 h 113"/>
                <a:gd name="T36" fmla="*/ 73 w 80"/>
                <a:gd name="T37" fmla="*/ 6 h 113"/>
                <a:gd name="T38" fmla="*/ 70 w 80"/>
                <a:gd name="T39" fmla="*/ 28 h 113"/>
                <a:gd name="T40" fmla="*/ 65 w 80"/>
                <a:gd name="T41" fmla="*/ 2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3">
                  <a:moveTo>
                    <a:pt x="65" y="28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4" y="15"/>
                    <a:pt x="63" y="14"/>
                    <a:pt x="57" y="10"/>
                  </a:cubicBezTo>
                  <a:cubicBezTo>
                    <a:pt x="52" y="7"/>
                    <a:pt x="45" y="6"/>
                    <a:pt x="39" y="6"/>
                  </a:cubicBezTo>
                  <a:cubicBezTo>
                    <a:pt x="27" y="6"/>
                    <a:pt x="14" y="14"/>
                    <a:pt x="14" y="29"/>
                  </a:cubicBezTo>
                  <a:cubicBezTo>
                    <a:pt x="14" y="40"/>
                    <a:pt x="21" y="46"/>
                    <a:pt x="42" y="48"/>
                  </a:cubicBezTo>
                  <a:cubicBezTo>
                    <a:pt x="65" y="51"/>
                    <a:pt x="80" y="56"/>
                    <a:pt x="80" y="74"/>
                  </a:cubicBezTo>
                  <a:cubicBezTo>
                    <a:pt x="80" y="100"/>
                    <a:pt x="54" y="113"/>
                    <a:pt x="30" y="113"/>
                  </a:cubicBezTo>
                  <a:cubicBezTo>
                    <a:pt x="18" y="113"/>
                    <a:pt x="7" y="110"/>
                    <a:pt x="1" y="107"/>
                  </a:cubicBezTo>
                  <a:cubicBezTo>
                    <a:pt x="2" y="101"/>
                    <a:pt x="2" y="95"/>
                    <a:pt x="2" y="89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9" y="94"/>
                    <a:pt x="9" y="94"/>
                    <a:pt x="9" y="94"/>
                  </a:cubicBezTo>
                  <a:cubicBezTo>
                    <a:pt x="10" y="100"/>
                    <a:pt x="23" y="106"/>
                    <a:pt x="36" y="106"/>
                  </a:cubicBezTo>
                  <a:cubicBezTo>
                    <a:pt x="51" y="106"/>
                    <a:pt x="66" y="98"/>
                    <a:pt x="66" y="82"/>
                  </a:cubicBezTo>
                  <a:cubicBezTo>
                    <a:pt x="66" y="68"/>
                    <a:pt x="54" y="63"/>
                    <a:pt x="37" y="62"/>
                  </a:cubicBezTo>
                  <a:cubicBezTo>
                    <a:pt x="10" y="59"/>
                    <a:pt x="0" y="51"/>
                    <a:pt x="0" y="35"/>
                  </a:cubicBezTo>
                  <a:cubicBezTo>
                    <a:pt x="0" y="11"/>
                    <a:pt x="23" y="0"/>
                    <a:pt x="43" y="0"/>
                  </a:cubicBezTo>
                  <a:cubicBezTo>
                    <a:pt x="56" y="0"/>
                    <a:pt x="66" y="4"/>
                    <a:pt x="73" y="6"/>
                  </a:cubicBezTo>
                  <a:cubicBezTo>
                    <a:pt x="71" y="14"/>
                    <a:pt x="70" y="21"/>
                    <a:pt x="70" y="28"/>
                  </a:cubicBezTo>
                  <a:lnTo>
                    <a:pt x="65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6" name="Freeform 103"/>
            <p:cNvSpPr>
              <a:spLocks noChangeAspect="1"/>
            </p:cNvSpPr>
            <p:nvPr/>
          </p:nvSpPr>
          <p:spPr bwMode="auto">
            <a:xfrm>
              <a:off x="4674" y="1988"/>
              <a:ext cx="92" cy="106"/>
            </a:xfrm>
            <a:custGeom>
              <a:avLst/>
              <a:gdLst>
                <a:gd name="T0" fmla="*/ 40 w 95"/>
                <a:gd name="T1" fmla="*/ 24 h 109"/>
                <a:gd name="T2" fmla="*/ 39 w 95"/>
                <a:gd name="T3" fmla="*/ 8 h 109"/>
                <a:gd name="T4" fmla="*/ 13 w 95"/>
                <a:gd name="T5" fmla="*/ 8 h 109"/>
                <a:gd name="T6" fmla="*/ 7 w 95"/>
                <a:gd name="T7" fmla="*/ 13 h 109"/>
                <a:gd name="T8" fmla="*/ 6 w 95"/>
                <a:gd name="T9" fmla="*/ 26 h 109"/>
                <a:gd name="T10" fmla="*/ 1 w 95"/>
                <a:gd name="T11" fmla="*/ 26 h 109"/>
                <a:gd name="T12" fmla="*/ 0 w 95"/>
                <a:gd name="T13" fmla="*/ 0 h 109"/>
                <a:gd name="T14" fmla="*/ 35 w 95"/>
                <a:gd name="T15" fmla="*/ 1 h 109"/>
                <a:gd name="T16" fmla="*/ 60 w 95"/>
                <a:gd name="T17" fmla="*/ 1 h 109"/>
                <a:gd name="T18" fmla="*/ 78 w 95"/>
                <a:gd name="T19" fmla="*/ 1 h 109"/>
                <a:gd name="T20" fmla="*/ 95 w 95"/>
                <a:gd name="T21" fmla="*/ 0 h 109"/>
                <a:gd name="T22" fmla="*/ 94 w 95"/>
                <a:gd name="T23" fmla="*/ 26 h 109"/>
                <a:gd name="T24" fmla="*/ 89 w 95"/>
                <a:gd name="T25" fmla="*/ 26 h 109"/>
                <a:gd name="T26" fmla="*/ 88 w 95"/>
                <a:gd name="T27" fmla="*/ 13 h 109"/>
                <a:gd name="T28" fmla="*/ 82 w 95"/>
                <a:gd name="T29" fmla="*/ 8 h 109"/>
                <a:gd name="T30" fmla="*/ 56 w 95"/>
                <a:gd name="T31" fmla="*/ 8 h 109"/>
                <a:gd name="T32" fmla="*/ 55 w 95"/>
                <a:gd name="T33" fmla="*/ 24 h 109"/>
                <a:gd name="T34" fmla="*/ 55 w 95"/>
                <a:gd name="T35" fmla="*/ 89 h 109"/>
                <a:gd name="T36" fmla="*/ 57 w 95"/>
                <a:gd name="T37" fmla="*/ 101 h 109"/>
                <a:gd name="T38" fmla="*/ 64 w 95"/>
                <a:gd name="T39" fmla="*/ 103 h 109"/>
                <a:gd name="T40" fmla="*/ 72 w 95"/>
                <a:gd name="T41" fmla="*/ 104 h 109"/>
                <a:gd name="T42" fmla="*/ 72 w 95"/>
                <a:gd name="T43" fmla="*/ 109 h 109"/>
                <a:gd name="T44" fmla="*/ 48 w 95"/>
                <a:gd name="T45" fmla="*/ 108 h 109"/>
                <a:gd name="T46" fmla="*/ 23 w 95"/>
                <a:gd name="T47" fmla="*/ 109 h 109"/>
                <a:gd name="T48" fmla="*/ 23 w 95"/>
                <a:gd name="T49" fmla="*/ 104 h 109"/>
                <a:gd name="T50" fmla="*/ 31 w 95"/>
                <a:gd name="T51" fmla="*/ 103 h 109"/>
                <a:gd name="T52" fmla="*/ 38 w 95"/>
                <a:gd name="T53" fmla="*/ 101 h 109"/>
                <a:gd name="T54" fmla="*/ 40 w 95"/>
                <a:gd name="T55" fmla="*/ 89 h 109"/>
                <a:gd name="T56" fmla="*/ 40 w 95"/>
                <a:gd name="T57" fmla="*/ 2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09">
                  <a:moveTo>
                    <a:pt x="40" y="24"/>
                  </a:moveTo>
                  <a:cubicBezTo>
                    <a:pt x="40" y="18"/>
                    <a:pt x="39" y="13"/>
                    <a:pt x="39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17"/>
                    <a:pt x="0" y="9"/>
                    <a:pt x="0" y="0"/>
                  </a:cubicBezTo>
                  <a:cubicBezTo>
                    <a:pt x="12" y="0"/>
                    <a:pt x="24" y="1"/>
                    <a:pt x="35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6" y="1"/>
                    <a:pt x="72" y="1"/>
                    <a:pt x="78" y="1"/>
                  </a:cubicBezTo>
                  <a:cubicBezTo>
                    <a:pt x="84" y="1"/>
                    <a:pt x="89" y="0"/>
                    <a:pt x="95" y="0"/>
                  </a:cubicBezTo>
                  <a:cubicBezTo>
                    <a:pt x="95" y="9"/>
                    <a:pt x="94" y="17"/>
                    <a:pt x="94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9"/>
                    <a:pt x="87" y="8"/>
                    <a:pt x="82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3"/>
                    <a:pt x="55" y="18"/>
                    <a:pt x="55" y="24"/>
                  </a:cubicBezTo>
                  <a:cubicBezTo>
                    <a:pt x="55" y="89"/>
                    <a:pt x="55" y="89"/>
                    <a:pt x="55" y="89"/>
                  </a:cubicBezTo>
                  <a:cubicBezTo>
                    <a:pt x="55" y="95"/>
                    <a:pt x="56" y="99"/>
                    <a:pt x="57" y="101"/>
                  </a:cubicBezTo>
                  <a:cubicBezTo>
                    <a:pt x="58" y="103"/>
                    <a:pt x="60" y="103"/>
                    <a:pt x="64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3" y="108"/>
                    <a:pt x="55" y="108"/>
                    <a:pt x="48" y="108"/>
                  </a:cubicBezTo>
                  <a:cubicBezTo>
                    <a:pt x="40" y="108"/>
                    <a:pt x="32" y="108"/>
                    <a:pt x="23" y="109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103"/>
                    <a:pt x="37" y="103"/>
                    <a:pt x="38" y="101"/>
                  </a:cubicBezTo>
                  <a:cubicBezTo>
                    <a:pt x="39" y="99"/>
                    <a:pt x="40" y="95"/>
                    <a:pt x="40" y="89"/>
                  </a:cubicBezTo>
                  <a:lnTo>
                    <a:pt x="4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" name="Freeform 104"/>
            <p:cNvSpPr>
              <a:spLocks noChangeAspect="1"/>
            </p:cNvSpPr>
            <p:nvPr/>
          </p:nvSpPr>
          <p:spPr bwMode="auto">
            <a:xfrm>
              <a:off x="4780" y="1988"/>
              <a:ext cx="90" cy="106"/>
            </a:xfrm>
            <a:custGeom>
              <a:avLst/>
              <a:gdLst>
                <a:gd name="T0" fmla="*/ 17 w 92"/>
                <a:gd name="T1" fmla="*/ 20 h 109"/>
                <a:gd name="T2" fmla="*/ 15 w 92"/>
                <a:gd name="T3" fmla="*/ 8 h 109"/>
                <a:gd name="T4" fmla="*/ 8 w 92"/>
                <a:gd name="T5" fmla="*/ 6 h 109"/>
                <a:gd name="T6" fmla="*/ 0 w 92"/>
                <a:gd name="T7" fmla="*/ 5 h 109"/>
                <a:gd name="T8" fmla="*/ 0 w 92"/>
                <a:gd name="T9" fmla="*/ 0 h 109"/>
                <a:gd name="T10" fmla="*/ 14 w 92"/>
                <a:gd name="T11" fmla="*/ 1 h 109"/>
                <a:gd name="T12" fmla="*/ 28 w 92"/>
                <a:gd name="T13" fmla="*/ 1 h 109"/>
                <a:gd name="T14" fmla="*/ 68 w 92"/>
                <a:gd name="T15" fmla="*/ 0 h 109"/>
                <a:gd name="T16" fmla="*/ 89 w 92"/>
                <a:gd name="T17" fmla="*/ 1 h 109"/>
                <a:gd name="T18" fmla="*/ 86 w 92"/>
                <a:gd name="T19" fmla="*/ 25 h 109"/>
                <a:gd name="T20" fmla="*/ 81 w 92"/>
                <a:gd name="T21" fmla="*/ 25 h 109"/>
                <a:gd name="T22" fmla="*/ 81 w 92"/>
                <a:gd name="T23" fmla="*/ 14 h 109"/>
                <a:gd name="T24" fmla="*/ 79 w 92"/>
                <a:gd name="T25" fmla="*/ 10 h 109"/>
                <a:gd name="T26" fmla="*/ 46 w 92"/>
                <a:gd name="T27" fmla="*/ 7 h 109"/>
                <a:gd name="T28" fmla="*/ 33 w 92"/>
                <a:gd name="T29" fmla="*/ 8 h 109"/>
                <a:gd name="T30" fmla="*/ 33 w 92"/>
                <a:gd name="T31" fmla="*/ 50 h 109"/>
                <a:gd name="T32" fmla="*/ 52 w 92"/>
                <a:gd name="T33" fmla="*/ 50 h 109"/>
                <a:gd name="T34" fmla="*/ 69 w 92"/>
                <a:gd name="T35" fmla="*/ 49 h 109"/>
                <a:gd name="T36" fmla="*/ 71 w 92"/>
                <a:gd name="T37" fmla="*/ 44 h 109"/>
                <a:gd name="T38" fmla="*/ 72 w 92"/>
                <a:gd name="T39" fmla="*/ 36 h 109"/>
                <a:gd name="T40" fmla="*/ 77 w 92"/>
                <a:gd name="T41" fmla="*/ 36 h 109"/>
                <a:gd name="T42" fmla="*/ 76 w 92"/>
                <a:gd name="T43" fmla="*/ 54 h 109"/>
                <a:gd name="T44" fmla="*/ 77 w 92"/>
                <a:gd name="T45" fmla="*/ 72 h 109"/>
                <a:gd name="T46" fmla="*/ 72 w 92"/>
                <a:gd name="T47" fmla="*/ 72 h 109"/>
                <a:gd name="T48" fmla="*/ 71 w 92"/>
                <a:gd name="T49" fmla="*/ 63 h 109"/>
                <a:gd name="T50" fmla="*/ 69 w 92"/>
                <a:gd name="T51" fmla="*/ 59 h 109"/>
                <a:gd name="T52" fmla="*/ 52 w 92"/>
                <a:gd name="T53" fmla="*/ 57 h 109"/>
                <a:gd name="T54" fmla="*/ 33 w 92"/>
                <a:gd name="T55" fmla="*/ 57 h 109"/>
                <a:gd name="T56" fmla="*/ 33 w 92"/>
                <a:gd name="T57" fmla="*/ 101 h 109"/>
                <a:gd name="T58" fmla="*/ 46 w 92"/>
                <a:gd name="T59" fmla="*/ 102 h 109"/>
                <a:gd name="T60" fmla="*/ 80 w 92"/>
                <a:gd name="T61" fmla="*/ 100 h 109"/>
                <a:gd name="T62" fmla="*/ 86 w 92"/>
                <a:gd name="T63" fmla="*/ 83 h 109"/>
                <a:gd name="T64" fmla="*/ 92 w 92"/>
                <a:gd name="T65" fmla="*/ 83 h 109"/>
                <a:gd name="T66" fmla="*/ 89 w 92"/>
                <a:gd name="T67" fmla="*/ 108 h 109"/>
                <a:gd name="T68" fmla="*/ 61 w 92"/>
                <a:gd name="T69" fmla="*/ 109 h 109"/>
                <a:gd name="T70" fmla="*/ 56 w 92"/>
                <a:gd name="T71" fmla="*/ 109 h 109"/>
                <a:gd name="T72" fmla="*/ 20 w 92"/>
                <a:gd name="T73" fmla="*/ 108 h 109"/>
                <a:gd name="T74" fmla="*/ 2 w 92"/>
                <a:gd name="T75" fmla="*/ 109 h 109"/>
                <a:gd name="T76" fmla="*/ 2 w 92"/>
                <a:gd name="T77" fmla="*/ 104 h 109"/>
                <a:gd name="T78" fmla="*/ 8 w 92"/>
                <a:gd name="T79" fmla="*/ 103 h 109"/>
                <a:gd name="T80" fmla="*/ 15 w 92"/>
                <a:gd name="T81" fmla="*/ 101 h 109"/>
                <a:gd name="T82" fmla="*/ 17 w 92"/>
                <a:gd name="T83" fmla="*/ 89 h 109"/>
                <a:gd name="T84" fmla="*/ 17 w 92"/>
                <a:gd name="T8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2" h="109">
                  <a:moveTo>
                    <a:pt x="17" y="20"/>
                  </a:moveTo>
                  <a:cubicBezTo>
                    <a:pt x="17" y="14"/>
                    <a:pt x="16" y="10"/>
                    <a:pt x="15" y="8"/>
                  </a:cubicBezTo>
                  <a:cubicBezTo>
                    <a:pt x="14" y="6"/>
                    <a:pt x="12" y="6"/>
                    <a:pt x="8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10" y="1"/>
                    <a:pt x="14" y="1"/>
                  </a:cubicBezTo>
                  <a:cubicBezTo>
                    <a:pt x="19" y="1"/>
                    <a:pt x="24" y="1"/>
                    <a:pt x="28" y="1"/>
                  </a:cubicBezTo>
                  <a:cubicBezTo>
                    <a:pt x="43" y="1"/>
                    <a:pt x="58" y="0"/>
                    <a:pt x="68" y="0"/>
                  </a:cubicBezTo>
                  <a:cubicBezTo>
                    <a:pt x="75" y="0"/>
                    <a:pt x="83" y="1"/>
                    <a:pt x="89" y="1"/>
                  </a:cubicBezTo>
                  <a:cubicBezTo>
                    <a:pt x="87" y="8"/>
                    <a:pt x="86" y="17"/>
                    <a:pt x="8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14"/>
                    <a:pt x="81" y="14"/>
                    <a:pt x="81" y="14"/>
                  </a:cubicBezTo>
                  <a:cubicBezTo>
                    <a:pt x="81" y="12"/>
                    <a:pt x="80" y="11"/>
                    <a:pt x="79" y="10"/>
                  </a:cubicBezTo>
                  <a:cubicBezTo>
                    <a:pt x="70" y="7"/>
                    <a:pt x="57" y="7"/>
                    <a:pt x="46" y="7"/>
                  </a:cubicBezTo>
                  <a:cubicBezTo>
                    <a:pt x="42" y="7"/>
                    <a:pt x="37" y="7"/>
                    <a:pt x="33" y="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8" y="50"/>
                    <a:pt x="44" y="50"/>
                    <a:pt x="52" y="50"/>
                  </a:cubicBezTo>
                  <a:cubicBezTo>
                    <a:pt x="62" y="50"/>
                    <a:pt x="68" y="50"/>
                    <a:pt x="69" y="49"/>
                  </a:cubicBezTo>
                  <a:cubicBezTo>
                    <a:pt x="70" y="48"/>
                    <a:pt x="71" y="47"/>
                    <a:pt x="71" y="4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6" y="43"/>
                    <a:pt x="76" y="49"/>
                    <a:pt x="76" y="54"/>
                  </a:cubicBezTo>
                  <a:cubicBezTo>
                    <a:pt x="76" y="60"/>
                    <a:pt x="76" y="66"/>
                    <a:pt x="77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1" y="60"/>
                    <a:pt x="70" y="59"/>
                    <a:pt x="69" y="59"/>
                  </a:cubicBezTo>
                  <a:cubicBezTo>
                    <a:pt x="68" y="57"/>
                    <a:pt x="62" y="57"/>
                    <a:pt x="52" y="57"/>
                  </a:cubicBezTo>
                  <a:cubicBezTo>
                    <a:pt x="44" y="57"/>
                    <a:pt x="38" y="57"/>
                    <a:pt x="33" y="5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7" y="102"/>
                    <a:pt x="42" y="102"/>
                    <a:pt x="46" y="102"/>
                  </a:cubicBezTo>
                  <a:cubicBezTo>
                    <a:pt x="60" y="102"/>
                    <a:pt x="77" y="102"/>
                    <a:pt x="80" y="100"/>
                  </a:cubicBezTo>
                  <a:cubicBezTo>
                    <a:pt x="83" y="99"/>
                    <a:pt x="85" y="92"/>
                    <a:pt x="86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0" y="90"/>
                    <a:pt x="89" y="100"/>
                    <a:pt x="89" y="108"/>
                  </a:cubicBezTo>
                  <a:cubicBezTo>
                    <a:pt x="83" y="108"/>
                    <a:pt x="72" y="109"/>
                    <a:pt x="61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43" y="108"/>
                    <a:pt x="30" y="108"/>
                    <a:pt x="20" y="108"/>
                  </a:cubicBezTo>
                  <a:cubicBezTo>
                    <a:pt x="14" y="108"/>
                    <a:pt x="8" y="108"/>
                    <a:pt x="2" y="10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2" y="103"/>
                    <a:pt x="14" y="103"/>
                    <a:pt x="15" y="101"/>
                  </a:cubicBezTo>
                  <a:cubicBezTo>
                    <a:pt x="16" y="99"/>
                    <a:pt x="17" y="95"/>
                    <a:pt x="17" y="89"/>
                  </a:cubicBezTo>
                  <a:lnTo>
                    <a:pt x="17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8" name="Freeform 105"/>
            <p:cNvSpPr>
              <a:spLocks noChangeAspect="1"/>
            </p:cNvSpPr>
            <p:nvPr/>
          </p:nvSpPr>
          <p:spPr bwMode="auto">
            <a:xfrm>
              <a:off x="4887" y="1988"/>
              <a:ext cx="147" cy="108"/>
            </a:xfrm>
            <a:custGeom>
              <a:avLst/>
              <a:gdLst>
                <a:gd name="T0" fmla="*/ 135 w 151"/>
                <a:gd name="T1" fmla="*/ 89 h 110"/>
                <a:gd name="T2" fmla="*/ 136 w 151"/>
                <a:gd name="T3" fmla="*/ 101 h 110"/>
                <a:gd name="T4" fmla="*/ 143 w 151"/>
                <a:gd name="T5" fmla="*/ 103 h 110"/>
                <a:gd name="T6" fmla="*/ 151 w 151"/>
                <a:gd name="T7" fmla="*/ 104 h 110"/>
                <a:gd name="T8" fmla="*/ 151 w 151"/>
                <a:gd name="T9" fmla="*/ 109 h 110"/>
                <a:gd name="T10" fmla="*/ 127 w 151"/>
                <a:gd name="T11" fmla="*/ 108 h 110"/>
                <a:gd name="T12" fmla="*/ 105 w 151"/>
                <a:gd name="T13" fmla="*/ 109 h 110"/>
                <a:gd name="T14" fmla="*/ 105 w 151"/>
                <a:gd name="T15" fmla="*/ 104 h 110"/>
                <a:gd name="T16" fmla="*/ 110 w 151"/>
                <a:gd name="T17" fmla="*/ 103 h 110"/>
                <a:gd name="T18" fmla="*/ 117 w 151"/>
                <a:gd name="T19" fmla="*/ 101 h 110"/>
                <a:gd name="T20" fmla="*/ 119 w 151"/>
                <a:gd name="T21" fmla="*/ 89 h 110"/>
                <a:gd name="T22" fmla="*/ 119 w 151"/>
                <a:gd name="T23" fmla="*/ 19 h 110"/>
                <a:gd name="T24" fmla="*/ 119 w 151"/>
                <a:gd name="T25" fmla="*/ 19 h 110"/>
                <a:gd name="T26" fmla="*/ 112 w 151"/>
                <a:gd name="T27" fmla="*/ 32 h 110"/>
                <a:gd name="T28" fmla="*/ 82 w 151"/>
                <a:gd name="T29" fmla="*/ 90 h 110"/>
                <a:gd name="T30" fmla="*/ 73 w 151"/>
                <a:gd name="T31" fmla="*/ 110 h 110"/>
                <a:gd name="T32" fmla="*/ 70 w 151"/>
                <a:gd name="T33" fmla="*/ 110 h 110"/>
                <a:gd name="T34" fmla="*/ 24 w 151"/>
                <a:gd name="T35" fmla="*/ 19 h 110"/>
                <a:gd name="T36" fmla="*/ 23 w 151"/>
                <a:gd name="T37" fmla="*/ 19 h 110"/>
                <a:gd name="T38" fmla="*/ 23 w 151"/>
                <a:gd name="T39" fmla="*/ 89 h 110"/>
                <a:gd name="T40" fmla="*/ 25 w 151"/>
                <a:gd name="T41" fmla="*/ 101 h 110"/>
                <a:gd name="T42" fmla="*/ 32 w 151"/>
                <a:gd name="T43" fmla="*/ 103 h 110"/>
                <a:gd name="T44" fmla="*/ 39 w 151"/>
                <a:gd name="T45" fmla="*/ 104 h 110"/>
                <a:gd name="T46" fmla="*/ 39 w 151"/>
                <a:gd name="T47" fmla="*/ 109 h 110"/>
                <a:gd name="T48" fmla="*/ 19 w 151"/>
                <a:gd name="T49" fmla="*/ 108 h 110"/>
                <a:gd name="T50" fmla="*/ 0 w 151"/>
                <a:gd name="T51" fmla="*/ 109 h 110"/>
                <a:gd name="T52" fmla="*/ 0 w 151"/>
                <a:gd name="T53" fmla="*/ 104 h 110"/>
                <a:gd name="T54" fmla="*/ 7 w 151"/>
                <a:gd name="T55" fmla="*/ 103 h 110"/>
                <a:gd name="T56" fmla="*/ 14 w 151"/>
                <a:gd name="T57" fmla="*/ 101 h 110"/>
                <a:gd name="T58" fmla="*/ 16 w 151"/>
                <a:gd name="T59" fmla="*/ 89 h 110"/>
                <a:gd name="T60" fmla="*/ 16 w 151"/>
                <a:gd name="T61" fmla="*/ 20 h 110"/>
                <a:gd name="T62" fmla="*/ 14 w 151"/>
                <a:gd name="T63" fmla="*/ 8 h 110"/>
                <a:gd name="T64" fmla="*/ 7 w 151"/>
                <a:gd name="T65" fmla="*/ 6 h 110"/>
                <a:gd name="T66" fmla="*/ 0 w 151"/>
                <a:gd name="T67" fmla="*/ 5 h 110"/>
                <a:gd name="T68" fmla="*/ 0 w 151"/>
                <a:gd name="T69" fmla="*/ 0 h 110"/>
                <a:gd name="T70" fmla="*/ 16 w 151"/>
                <a:gd name="T71" fmla="*/ 1 h 110"/>
                <a:gd name="T72" fmla="*/ 32 w 151"/>
                <a:gd name="T73" fmla="*/ 0 h 110"/>
                <a:gd name="T74" fmla="*/ 75 w 151"/>
                <a:gd name="T75" fmla="*/ 87 h 110"/>
                <a:gd name="T76" fmla="*/ 119 w 151"/>
                <a:gd name="T77" fmla="*/ 0 h 110"/>
                <a:gd name="T78" fmla="*/ 135 w 151"/>
                <a:gd name="T79" fmla="*/ 1 h 110"/>
                <a:gd name="T80" fmla="*/ 150 w 151"/>
                <a:gd name="T81" fmla="*/ 0 h 110"/>
                <a:gd name="T82" fmla="*/ 150 w 151"/>
                <a:gd name="T83" fmla="*/ 5 h 110"/>
                <a:gd name="T84" fmla="*/ 143 w 151"/>
                <a:gd name="T85" fmla="*/ 6 h 110"/>
                <a:gd name="T86" fmla="*/ 136 w 151"/>
                <a:gd name="T87" fmla="*/ 8 h 110"/>
                <a:gd name="T88" fmla="*/ 135 w 151"/>
                <a:gd name="T89" fmla="*/ 20 h 110"/>
                <a:gd name="T90" fmla="*/ 135 w 151"/>
                <a:gd name="T91" fmla="*/ 8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1" h="110">
                  <a:moveTo>
                    <a:pt x="135" y="89"/>
                  </a:moveTo>
                  <a:cubicBezTo>
                    <a:pt x="135" y="95"/>
                    <a:pt x="135" y="99"/>
                    <a:pt x="136" y="101"/>
                  </a:cubicBezTo>
                  <a:cubicBezTo>
                    <a:pt x="137" y="103"/>
                    <a:pt x="139" y="103"/>
                    <a:pt x="143" y="103"/>
                  </a:cubicBezTo>
                  <a:cubicBezTo>
                    <a:pt x="151" y="104"/>
                    <a:pt x="151" y="104"/>
                    <a:pt x="151" y="10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43" y="108"/>
                    <a:pt x="135" y="108"/>
                    <a:pt x="127" y="108"/>
                  </a:cubicBezTo>
                  <a:cubicBezTo>
                    <a:pt x="119" y="108"/>
                    <a:pt x="111" y="108"/>
                    <a:pt x="105" y="10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14" y="103"/>
                    <a:pt x="116" y="103"/>
                    <a:pt x="117" y="101"/>
                  </a:cubicBezTo>
                  <a:cubicBezTo>
                    <a:pt x="119" y="99"/>
                    <a:pt x="119" y="95"/>
                    <a:pt x="119" y="8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9" y="19"/>
                    <a:pt x="119" y="19"/>
                    <a:pt x="119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79" y="97"/>
                    <a:pt x="76" y="104"/>
                    <a:pt x="73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95"/>
                    <a:pt x="24" y="99"/>
                    <a:pt x="25" y="101"/>
                  </a:cubicBezTo>
                  <a:cubicBezTo>
                    <a:pt x="26" y="103"/>
                    <a:pt x="28" y="103"/>
                    <a:pt x="32" y="103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32" y="108"/>
                    <a:pt x="26" y="108"/>
                    <a:pt x="19" y="108"/>
                  </a:cubicBezTo>
                  <a:cubicBezTo>
                    <a:pt x="13" y="108"/>
                    <a:pt x="7" y="108"/>
                    <a:pt x="0" y="1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7" y="103"/>
                    <a:pt x="7" y="103"/>
                    <a:pt x="7" y="103"/>
                  </a:cubicBezTo>
                  <a:cubicBezTo>
                    <a:pt x="11" y="103"/>
                    <a:pt x="13" y="103"/>
                    <a:pt x="14" y="101"/>
                  </a:cubicBezTo>
                  <a:cubicBezTo>
                    <a:pt x="15" y="99"/>
                    <a:pt x="16" y="95"/>
                    <a:pt x="16" y="89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4"/>
                    <a:pt x="15" y="10"/>
                    <a:pt x="14" y="8"/>
                  </a:cubicBezTo>
                  <a:cubicBezTo>
                    <a:pt x="13" y="6"/>
                    <a:pt x="11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1"/>
                    <a:pt x="16" y="1"/>
                  </a:cubicBezTo>
                  <a:cubicBezTo>
                    <a:pt x="21" y="1"/>
                    <a:pt x="26" y="1"/>
                    <a:pt x="32" y="0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4" y="1"/>
                    <a:pt x="129" y="1"/>
                    <a:pt x="135" y="1"/>
                  </a:cubicBezTo>
                  <a:cubicBezTo>
                    <a:pt x="140" y="1"/>
                    <a:pt x="145" y="1"/>
                    <a:pt x="150" y="0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39" y="6"/>
                    <a:pt x="137" y="6"/>
                    <a:pt x="136" y="8"/>
                  </a:cubicBezTo>
                  <a:cubicBezTo>
                    <a:pt x="135" y="10"/>
                    <a:pt x="135" y="14"/>
                    <a:pt x="135" y="20"/>
                  </a:cubicBezTo>
                  <a:lnTo>
                    <a:pt x="13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9" name="Freeform 106"/>
            <p:cNvSpPr>
              <a:spLocks noChangeAspect="1"/>
            </p:cNvSpPr>
            <p:nvPr/>
          </p:nvSpPr>
          <p:spPr bwMode="auto">
            <a:xfrm>
              <a:off x="4463" y="1989"/>
              <a:ext cx="115" cy="105"/>
            </a:xfrm>
            <a:custGeom>
              <a:avLst/>
              <a:gdLst>
                <a:gd name="T0" fmla="*/ 87 w 118"/>
                <a:gd name="T1" fmla="*/ 16 h 108"/>
                <a:gd name="T2" fmla="*/ 92 w 118"/>
                <a:gd name="T3" fmla="*/ 7 h 108"/>
                <a:gd name="T4" fmla="*/ 90 w 118"/>
                <a:gd name="T5" fmla="*/ 5 h 108"/>
                <a:gd name="T6" fmla="*/ 79 w 118"/>
                <a:gd name="T7" fmla="*/ 4 h 108"/>
                <a:gd name="T8" fmla="*/ 79 w 118"/>
                <a:gd name="T9" fmla="*/ 0 h 108"/>
                <a:gd name="T10" fmla="*/ 100 w 118"/>
                <a:gd name="T11" fmla="*/ 0 h 108"/>
                <a:gd name="T12" fmla="*/ 118 w 118"/>
                <a:gd name="T13" fmla="*/ 0 h 108"/>
                <a:gd name="T14" fmla="*/ 118 w 118"/>
                <a:gd name="T15" fmla="*/ 4 h 108"/>
                <a:gd name="T16" fmla="*/ 108 w 118"/>
                <a:gd name="T17" fmla="*/ 5 h 108"/>
                <a:gd name="T18" fmla="*/ 104 w 118"/>
                <a:gd name="T19" fmla="*/ 7 h 108"/>
                <a:gd name="T20" fmla="*/ 98 w 118"/>
                <a:gd name="T21" fmla="*/ 14 h 108"/>
                <a:gd name="T22" fmla="*/ 74 w 118"/>
                <a:gd name="T23" fmla="*/ 48 h 108"/>
                <a:gd name="T24" fmla="*/ 67 w 118"/>
                <a:gd name="T25" fmla="*/ 61 h 108"/>
                <a:gd name="T26" fmla="*/ 66 w 118"/>
                <a:gd name="T27" fmla="*/ 66 h 108"/>
                <a:gd name="T28" fmla="*/ 66 w 118"/>
                <a:gd name="T29" fmla="*/ 71 h 108"/>
                <a:gd name="T30" fmla="*/ 66 w 118"/>
                <a:gd name="T31" fmla="*/ 91 h 108"/>
                <a:gd name="T32" fmla="*/ 68 w 118"/>
                <a:gd name="T33" fmla="*/ 100 h 108"/>
                <a:gd name="T34" fmla="*/ 71 w 118"/>
                <a:gd name="T35" fmla="*/ 102 h 108"/>
                <a:gd name="T36" fmla="*/ 82 w 118"/>
                <a:gd name="T37" fmla="*/ 103 h 108"/>
                <a:gd name="T38" fmla="*/ 82 w 118"/>
                <a:gd name="T39" fmla="*/ 108 h 108"/>
                <a:gd name="T40" fmla="*/ 59 w 118"/>
                <a:gd name="T41" fmla="*/ 107 h 108"/>
                <a:gd name="T42" fmla="*/ 35 w 118"/>
                <a:gd name="T43" fmla="*/ 108 h 108"/>
                <a:gd name="T44" fmla="*/ 35 w 118"/>
                <a:gd name="T45" fmla="*/ 103 h 108"/>
                <a:gd name="T46" fmla="*/ 47 w 118"/>
                <a:gd name="T47" fmla="*/ 102 h 108"/>
                <a:gd name="T48" fmla="*/ 49 w 118"/>
                <a:gd name="T49" fmla="*/ 100 h 108"/>
                <a:gd name="T50" fmla="*/ 51 w 118"/>
                <a:gd name="T51" fmla="*/ 93 h 108"/>
                <a:gd name="T52" fmla="*/ 51 w 118"/>
                <a:gd name="T53" fmla="*/ 71 h 108"/>
                <a:gd name="T54" fmla="*/ 51 w 118"/>
                <a:gd name="T55" fmla="*/ 62 h 108"/>
                <a:gd name="T56" fmla="*/ 48 w 118"/>
                <a:gd name="T57" fmla="*/ 56 h 108"/>
                <a:gd name="T58" fmla="*/ 40 w 118"/>
                <a:gd name="T59" fmla="*/ 43 h 108"/>
                <a:gd name="T60" fmla="*/ 19 w 118"/>
                <a:gd name="T61" fmla="*/ 14 h 108"/>
                <a:gd name="T62" fmla="*/ 14 w 118"/>
                <a:gd name="T63" fmla="*/ 7 h 108"/>
                <a:gd name="T64" fmla="*/ 10 w 118"/>
                <a:gd name="T65" fmla="*/ 5 h 108"/>
                <a:gd name="T66" fmla="*/ 0 w 118"/>
                <a:gd name="T67" fmla="*/ 4 h 108"/>
                <a:gd name="T68" fmla="*/ 0 w 118"/>
                <a:gd name="T69" fmla="*/ 0 h 108"/>
                <a:gd name="T70" fmla="*/ 19 w 118"/>
                <a:gd name="T71" fmla="*/ 0 h 108"/>
                <a:gd name="T72" fmla="*/ 48 w 118"/>
                <a:gd name="T73" fmla="*/ 0 h 108"/>
                <a:gd name="T74" fmla="*/ 48 w 118"/>
                <a:gd name="T75" fmla="*/ 4 h 108"/>
                <a:gd name="T76" fmla="*/ 36 w 118"/>
                <a:gd name="T77" fmla="*/ 5 h 108"/>
                <a:gd name="T78" fmla="*/ 34 w 118"/>
                <a:gd name="T79" fmla="*/ 7 h 108"/>
                <a:gd name="T80" fmla="*/ 38 w 118"/>
                <a:gd name="T81" fmla="*/ 16 h 108"/>
                <a:gd name="T82" fmla="*/ 62 w 118"/>
                <a:gd name="T83" fmla="*/ 54 h 108"/>
                <a:gd name="T84" fmla="*/ 87 w 118"/>
                <a:gd name="T85" fmla="*/ 1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108">
                  <a:moveTo>
                    <a:pt x="87" y="16"/>
                  </a:moveTo>
                  <a:cubicBezTo>
                    <a:pt x="90" y="11"/>
                    <a:pt x="92" y="8"/>
                    <a:pt x="92" y="7"/>
                  </a:cubicBezTo>
                  <a:cubicBezTo>
                    <a:pt x="92" y="6"/>
                    <a:pt x="91" y="6"/>
                    <a:pt x="90" y="5"/>
                  </a:cubicBezTo>
                  <a:cubicBezTo>
                    <a:pt x="89" y="5"/>
                    <a:pt x="85" y="5"/>
                    <a:pt x="79" y="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9" y="0"/>
                    <a:pt x="94" y="0"/>
                    <a:pt x="100" y="0"/>
                  </a:cubicBezTo>
                  <a:cubicBezTo>
                    <a:pt x="105" y="0"/>
                    <a:pt x="108" y="0"/>
                    <a:pt x="118" y="0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2" y="5"/>
                    <a:pt x="110" y="5"/>
                    <a:pt x="108" y="5"/>
                  </a:cubicBezTo>
                  <a:cubicBezTo>
                    <a:pt x="107" y="6"/>
                    <a:pt x="105" y="6"/>
                    <a:pt x="104" y="7"/>
                  </a:cubicBezTo>
                  <a:cubicBezTo>
                    <a:pt x="103" y="8"/>
                    <a:pt x="101" y="11"/>
                    <a:pt x="98" y="14"/>
                  </a:cubicBezTo>
                  <a:cubicBezTo>
                    <a:pt x="74" y="48"/>
                    <a:pt x="74" y="48"/>
                    <a:pt x="74" y="48"/>
                  </a:cubicBezTo>
                  <a:cubicBezTo>
                    <a:pt x="70" y="55"/>
                    <a:pt x="67" y="59"/>
                    <a:pt x="67" y="61"/>
                  </a:cubicBezTo>
                  <a:cubicBezTo>
                    <a:pt x="66" y="63"/>
                    <a:pt x="66" y="64"/>
                    <a:pt x="66" y="66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8"/>
                    <a:pt x="66" y="85"/>
                    <a:pt x="66" y="91"/>
                  </a:cubicBezTo>
                  <a:cubicBezTo>
                    <a:pt x="67" y="96"/>
                    <a:pt x="67" y="99"/>
                    <a:pt x="68" y="100"/>
                  </a:cubicBezTo>
                  <a:cubicBezTo>
                    <a:pt x="68" y="101"/>
                    <a:pt x="69" y="101"/>
                    <a:pt x="71" y="102"/>
                  </a:cubicBezTo>
                  <a:cubicBezTo>
                    <a:pt x="72" y="102"/>
                    <a:pt x="76" y="103"/>
                    <a:pt x="82" y="103"/>
                  </a:cubicBezTo>
                  <a:cubicBezTo>
                    <a:pt x="82" y="108"/>
                    <a:pt x="82" y="108"/>
                    <a:pt x="82" y="108"/>
                  </a:cubicBezTo>
                  <a:cubicBezTo>
                    <a:pt x="73" y="107"/>
                    <a:pt x="66" y="107"/>
                    <a:pt x="59" y="107"/>
                  </a:cubicBezTo>
                  <a:cubicBezTo>
                    <a:pt x="53" y="107"/>
                    <a:pt x="45" y="107"/>
                    <a:pt x="35" y="108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42" y="103"/>
                    <a:pt x="45" y="102"/>
                    <a:pt x="47" y="102"/>
                  </a:cubicBezTo>
                  <a:cubicBezTo>
                    <a:pt x="48" y="101"/>
                    <a:pt x="49" y="101"/>
                    <a:pt x="49" y="100"/>
                  </a:cubicBezTo>
                  <a:cubicBezTo>
                    <a:pt x="50" y="99"/>
                    <a:pt x="51" y="97"/>
                    <a:pt x="51" y="93"/>
                  </a:cubicBezTo>
                  <a:cubicBezTo>
                    <a:pt x="51" y="92"/>
                    <a:pt x="51" y="85"/>
                    <a:pt x="51" y="71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0"/>
                    <a:pt x="49" y="58"/>
                    <a:pt x="48" y="56"/>
                  </a:cubicBezTo>
                  <a:cubicBezTo>
                    <a:pt x="47" y="55"/>
                    <a:pt x="44" y="51"/>
                    <a:pt x="40" y="4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7" y="11"/>
                    <a:pt x="15" y="8"/>
                    <a:pt x="14" y="7"/>
                  </a:cubicBezTo>
                  <a:cubicBezTo>
                    <a:pt x="13" y="6"/>
                    <a:pt x="12" y="6"/>
                    <a:pt x="10" y="5"/>
                  </a:cubicBezTo>
                  <a:cubicBezTo>
                    <a:pt x="8" y="5"/>
                    <a:pt x="6" y="5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3" y="0"/>
                    <a:pt x="19" y="0"/>
                  </a:cubicBezTo>
                  <a:cubicBezTo>
                    <a:pt x="24" y="0"/>
                    <a:pt x="38" y="0"/>
                    <a:pt x="48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2" y="5"/>
                    <a:pt x="37" y="5"/>
                    <a:pt x="36" y="5"/>
                  </a:cubicBezTo>
                  <a:cubicBezTo>
                    <a:pt x="35" y="6"/>
                    <a:pt x="34" y="6"/>
                    <a:pt x="34" y="7"/>
                  </a:cubicBezTo>
                  <a:cubicBezTo>
                    <a:pt x="34" y="8"/>
                    <a:pt x="35" y="11"/>
                    <a:pt x="38" y="16"/>
                  </a:cubicBezTo>
                  <a:cubicBezTo>
                    <a:pt x="62" y="54"/>
                    <a:pt x="62" y="54"/>
                    <a:pt x="62" y="54"/>
                  </a:cubicBezTo>
                  <a:lnTo>
                    <a:pt x="8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0" name="Rectangle 107"/>
            <p:cNvSpPr>
              <a:spLocks noChangeAspect="1" noChangeArrowheads="1"/>
            </p:cNvSpPr>
            <p:nvPr/>
          </p:nvSpPr>
          <p:spPr bwMode="auto">
            <a:xfrm>
              <a:off x="3596" y="1926"/>
              <a:ext cx="143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07815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Paragraph Copy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17" y="900279"/>
            <a:ext cx="7886700" cy="83283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51544"/>
            <a:ext cx="7886700" cy="2519915"/>
          </a:xfrm>
        </p:spPr>
        <p:txBody>
          <a:bodyPr/>
          <a:lstStyle>
            <a:lvl1pPr>
              <a:buClr>
                <a:srgbClr val="98012E"/>
              </a:buClr>
              <a:defRPr sz="2000"/>
            </a:lvl1pPr>
            <a:lvl2pPr>
              <a:buClr>
                <a:srgbClr val="98012E"/>
              </a:buClr>
              <a:defRPr sz="2000"/>
            </a:lvl2pPr>
            <a:lvl3pPr>
              <a:buClr>
                <a:srgbClr val="98012E"/>
              </a:buClr>
              <a:defRPr/>
            </a:lvl3pPr>
            <a:lvl4pPr>
              <a:buClr>
                <a:srgbClr val="98012E"/>
              </a:buClr>
              <a:defRPr/>
            </a:lvl4pPr>
            <a:lvl5pPr>
              <a:buClr>
                <a:srgbClr val="98012E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28650" y="1733550"/>
            <a:ext cx="7875588" cy="10842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i="1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4899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41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36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912" y="1371600"/>
            <a:ext cx="5417288" cy="1287757"/>
          </a:xfrm>
        </p:spPr>
        <p:txBody>
          <a:bodyPr anchor="b">
            <a:normAutofit/>
          </a:bodyPr>
          <a:lstStyle>
            <a:lvl1pPr algn="l">
              <a:defRPr sz="4000" b="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Presentation Name Appears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912" y="3094074"/>
            <a:ext cx="4960088" cy="1031359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 Appears Here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-116957" y="5209950"/>
            <a:ext cx="3551274" cy="1041991"/>
            <a:chOff x="-116957" y="4752755"/>
            <a:chExt cx="3551274" cy="1041991"/>
          </a:xfrm>
        </p:grpSpPr>
        <p:sp>
          <p:nvSpPr>
            <p:cNvPr id="9" name="Round Same Side Corner Rectangle 8"/>
            <p:cNvSpPr/>
            <p:nvPr userDrawn="1"/>
          </p:nvSpPr>
          <p:spPr>
            <a:xfrm rot="5400000">
              <a:off x="1137684" y="3498114"/>
              <a:ext cx="1041991" cy="3551274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21" t="64345" r="698" b="28680"/>
            <a:stretch/>
          </p:blipFill>
          <p:spPr>
            <a:xfrm>
              <a:off x="-10630" y="4779338"/>
              <a:ext cx="3296085" cy="988826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040912" y="4283131"/>
            <a:ext cx="4959350" cy="5540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2458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17" y="900279"/>
            <a:ext cx="7886700" cy="83283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3112"/>
            <a:ext cx="7886700" cy="38383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457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eadline and Two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202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8202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2129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88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563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Ide Headline with Paragraph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144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892594"/>
            <a:ext cx="4629150" cy="37639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14600"/>
            <a:ext cx="2949178" cy="31419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754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ide Headline with Photo/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25036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50065"/>
            <a:ext cx="4629150" cy="377455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25236"/>
            <a:ext cx="2949178" cy="30993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399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2743200"/>
            <a:ext cx="7827264" cy="1371600"/>
          </a:xfrm>
        </p:spPr>
        <p:txBody>
          <a:bodyPr lIns="0" rIns="0" anchor="b" anchorCtr="0">
            <a:noAutofit/>
          </a:bodyPr>
          <a:lstStyle>
            <a:lvl1pPr algn="l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4114800"/>
            <a:ext cx="7827264" cy="685800"/>
          </a:xfrm>
        </p:spPr>
        <p:txBody>
          <a:bodyPr lIns="0" tIns="22860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660401" y="683131"/>
            <a:ext cx="3257549" cy="667833"/>
            <a:chOff x="-5330825" y="-6099175"/>
            <a:chExt cx="27233563" cy="5564187"/>
          </a:xfrm>
          <a:solidFill>
            <a:srgbClr val="FFFFFF"/>
          </a:solidFill>
        </p:grpSpPr>
        <p:sp>
          <p:nvSpPr>
            <p:cNvPr id="45" name="Freeform 6"/>
            <p:cNvSpPr>
              <a:spLocks noEditPoints="1"/>
            </p:cNvSpPr>
            <p:nvPr userDrawn="1"/>
          </p:nvSpPr>
          <p:spPr bwMode="auto">
            <a:xfrm>
              <a:off x="-5330825" y="-6057900"/>
              <a:ext cx="6919913" cy="5522912"/>
            </a:xfrm>
            <a:custGeom>
              <a:avLst/>
              <a:gdLst>
                <a:gd name="T0" fmla="*/ 1455 w 1845"/>
                <a:gd name="T1" fmla="*/ 0 h 1473"/>
                <a:gd name="T2" fmla="*/ 1066 w 1845"/>
                <a:gd name="T3" fmla="*/ 0 h 1473"/>
                <a:gd name="T4" fmla="*/ 1066 w 1845"/>
                <a:gd name="T5" fmla="*/ 439 h 1473"/>
                <a:gd name="T6" fmla="*/ 1258 w 1845"/>
                <a:gd name="T7" fmla="*/ 879 h 1473"/>
                <a:gd name="T8" fmla="*/ 1258 w 1845"/>
                <a:gd name="T9" fmla="*/ 817 h 1473"/>
                <a:gd name="T10" fmla="*/ 1155 w 1845"/>
                <a:gd name="T11" fmla="*/ 493 h 1473"/>
                <a:gd name="T12" fmla="*/ 1155 w 1845"/>
                <a:gd name="T13" fmla="*/ 378 h 1473"/>
                <a:gd name="T14" fmla="*/ 1303 w 1845"/>
                <a:gd name="T15" fmla="*/ 378 h 1473"/>
                <a:gd name="T16" fmla="*/ 1303 w 1845"/>
                <a:gd name="T17" fmla="*/ 880 h 1473"/>
                <a:gd name="T18" fmla="*/ 925 w 1845"/>
                <a:gd name="T19" fmla="*/ 1441 h 1473"/>
                <a:gd name="T20" fmla="*/ 548 w 1845"/>
                <a:gd name="T21" fmla="*/ 907 h 1473"/>
                <a:gd name="T22" fmla="*/ 779 w 1845"/>
                <a:gd name="T23" fmla="*/ 439 h 1473"/>
                <a:gd name="T24" fmla="*/ 779 w 1845"/>
                <a:gd name="T25" fmla="*/ 378 h 1473"/>
                <a:gd name="T26" fmla="*/ 925 w 1845"/>
                <a:gd name="T27" fmla="*/ 378 h 1473"/>
                <a:gd name="T28" fmla="*/ 1018 w 1845"/>
                <a:gd name="T29" fmla="*/ 378 h 1473"/>
                <a:gd name="T30" fmla="*/ 1018 w 1845"/>
                <a:gd name="T31" fmla="*/ 288 h 1473"/>
                <a:gd name="T32" fmla="*/ 925 w 1845"/>
                <a:gd name="T33" fmla="*/ 288 h 1473"/>
                <a:gd name="T34" fmla="*/ 779 w 1845"/>
                <a:gd name="T35" fmla="*/ 288 h 1473"/>
                <a:gd name="T36" fmla="*/ 779 w 1845"/>
                <a:gd name="T37" fmla="*/ 288 h 1473"/>
                <a:gd name="T38" fmla="*/ 690 w 1845"/>
                <a:gd name="T39" fmla="*/ 288 h 1473"/>
                <a:gd name="T40" fmla="*/ 690 w 1845"/>
                <a:gd name="T41" fmla="*/ 288 h 1473"/>
                <a:gd name="T42" fmla="*/ 458 w 1845"/>
                <a:gd name="T43" fmla="*/ 288 h 1473"/>
                <a:gd name="T44" fmla="*/ 458 w 1845"/>
                <a:gd name="T45" fmla="*/ 815 h 1473"/>
                <a:gd name="T46" fmla="*/ 459 w 1845"/>
                <a:gd name="T47" fmla="*/ 869 h 1473"/>
                <a:gd name="T48" fmla="*/ 459 w 1845"/>
                <a:gd name="T49" fmla="*/ 869 h 1473"/>
                <a:gd name="T50" fmla="*/ 547 w 1845"/>
                <a:gd name="T51" fmla="*/ 796 h 1473"/>
                <a:gd name="T52" fmla="*/ 547 w 1845"/>
                <a:gd name="T53" fmla="*/ 796 h 1473"/>
                <a:gd name="T54" fmla="*/ 547 w 1845"/>
                <a:gd name="T55" fmla="*/ 378 h 1473"/>
                <a:gd name="T56" fmla="*/ 690 w 1845"/>
                <a:gd name="T57" fmla="*/ 378 h 1473"/>
                <a:gd name="T58" fmla="*/ 690 w 1845"/>
                <a:gd name="T59" fmla="*/ 378 h 1473"/>
                <a:gd name="T60" fmla="*/ 690 w 1845"/>
                <a:gd name="T61" fmla="*/ 493 h 1473"/>
                <a:gd name="T62" fmla="*/ 390 w 1845"/>
                <a:gd name="T63" fmla="*/ 956 h 1473"/>
                <a:gd name="T64" fmla="*/ 89 w 1845"/>
                <a:gd name="T65" fmla="*/ 493 h 1473"/>
                <a:gd name="T66" fmla="*/ 89 w 1845"/>
                <a:gd name="T67" fmla="*/ 90 h 1473"/>
                <a:gd name="T68" fmla="*/ 390 w 1845"/>
                <a:gd name="T69" fmla="*/ 90 h 1473"/>
                <a:gd name="T70" fmla="*/ 690 w 1845"/>
                <a:gd name="T71" fmla="*/ 90 h 1473"/>
                <a:gd name="T72" fmla="*/ 690 w 1845"/>
                <a:gd name="T73" fmla="*/ 244 h 1473"/>
                <a:gd name="T74" fmla="*/ 779 w 1845"/>
                <a:gd name="T75" fmla="*/ 244 h 1473"/>
                <a:gd name="T76" fmla="*/ 779 w 1845"/>
                <a:gd name="T77" fmla="*/ 0 h 1473"/>
                <a:gd name="T78" fmla="*/ 390 w 1845"/>
                <a:gd name="T79" fmla="*/ 0 h 1473"/>
                <a:gd name="T80" fmla="*/ 0 w 1845"/>
                <a:gd name="T81" fmla="*/ 0 h 1473"/>
                <a:gd name="T82" fmla="*/ 0 w 1845"/>
                <a:gd name="T83" fmla="*/ 439 h 1473"/>
                <a:gd name="T84" fmla="*/ 390 w 1845"/>
                <a:gd name="T85" fmla="*/ 987 h 1473"/>
                <a:gd name="T86" fmla="*/ 468 w 1845"/>
                <a:gd name="T87" fmla="*/ 954 h 1473"/>
                <a:gd name="T88" fmla="*/ 925 w 1845"/>
                <a:gd name="T89" fmla="*/ 1473 h 1473"/>
                <a:gd name="T90" fmla="*/ 1382 w 1845"/>
                <a:gd name="T91" fmla="*/ 956 h 1473"/>
                <a:gd name="T92" fmla="*/ 1455 w 1845"/>
                <a:gd name="T93" fmla="*/ 987 h 1473"/>
                <a:gd name="T94" fmla="*/ 1845 w 1845"/>
                <a:gd name="T95" fmla="*/ 439 h 1473"/>
                <a:gd name="T96" fmla="*/ 1845 w 1845"/>
                <a:gd name="T97" fmla="*/ 0 h 1473"/>
                <a:gd name="T98" fmla="*/ 1455 w 1845"/>
                <a:gd name="T99" fmla="*/ 0 h 1473"/>
                <a:gd name="T100" fmla="*/ 1756 w 1845"/>
                <a:gd name="T101" fmla="*/ 493 h 1473"/>
                <a:gd name="T102" fmla="*/ 1455 w 1845"/>
                <a:gd name="T103" fmla="*/ 956 h 1473"/>
                <a:gd name="T104" fmla="*/ 1387 w 1845"/>
                <a:gd name="T105" fmla="*/ 921 h 1473"/>
                <a:gd name="T106" fmla="*/ 1393 w 1845"/>
                <a:gd name="T107" fmla="*/ 815 h 1473"/>
                <a:gd name="T108" fmla="*/ 1393 w 1845"/>
                <a:gd name="T109" fmla="*/ 288 h 1473"/>
                <a:gd name="T110" fmla="*/ 1155 w 1845"/>
                <a:gd name="T111" fmla="*/ 288 h 1473"/>
                <a:gd name="T112" fmla="*/ 1155 w 1845"/>
                <a:gd name="T113" fmla="*/ 90 h 1473"/>
                <a:gd name="T114" fmla="*/ 1455 w 1845"/>
                <a:gd name="T115" fmla="*/ 90 h 1473"/>
                <a:gd name="T116" fmla="*/ 1756 w 1845"/>
                <a:gd name="T117" fmla="*/ 90 h 1473"/>
                <a:gd name="T118" fmla="*/ 1756 w 1845"/>
                <a:gd name="T119" fmla="*/ 493 h 1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5" h="1473">
                  <a:moveTo>
                    <a:pt x="1455" y="0"/>
                  </a:moveTo>
                  <a:cubicBezTo>
                    <a:pt x="1066" y="0"/>
                    <a:pt x="1066" y="0"/>
                    <a:pt x="1066" y="0"/>
                  </a:cubicBezTo>
                  <a:cubicBezTo>
                    <a:pt x="1066" y="439"/>
                    <a:pt x="1066" y="439"/>
                    <a:pt x="1066" y="439"/>
                  </a:cubicBezTo>
                  <a:cubicBezTo>
                    <a:pt x="1066" y="641"/>
                    <a:pt x="1136" y="781"/>
                    <a:pt x="1258" y="879"/>
                  </a:cubicBezTo>
                  <a:cubicBezTo>
                    <a:pt x="1258" y="817"/>
                    <a:pt x="1258" y="817"/>
                    <a:pt x="1258" y="817"/>
                  </a:cubicBezTo>
                  <a:cubicBezTo>
                    <a:pt x="1168" y="714"/>
                    <a:pt x="1155" y="595"/>
                    <a:pt x="1155" y="493"/>
                  </a:cubicBezTo>
                  <a:cubicBezTo>
                    <a:pt x="1155" y="378"/>
                    <a:pt x="1155" y="378"/>
                    <a:pt x="1155" y="378"/>
                  </a:cubicBezTo>
                  <a:cubicBezTo>
                    <a:pt x="1303" y="378"/>
                    <a:pt x="1303" y="378"/>
                    <a:pt x="1303" y="378"/>
                  </a:cubicBezTo>
                  <a:cubicBezTo>
                    <a:pt x="1303" y="880"/>
                    <a:pt x="1303" y="880"/>
                    <a:pt x="1303" y="880"/>
                  </a:cubicBezTo>
                  <a:cubicBezTo>
                    <a:pt x="1303" y="1063"/>
                    <a:pt x="1252" y="1295"/>
                    <a:pt x="925" y="1441"/>
                  </a:cubicBezTo>
                  <a:cubicBezTo>
                    <a:pt x="615" y="1303"/>
                    <a:pt x="553" y="1086"/>
                    <a:pt x="548" y="907"/>
                  </a:cubicBezTo>
                  <a:cubicBezTo>
                    <a:pt x="694" y="809"/>
                    <a:pt x="779" y="661"/>
                    <a:pt x="779" y="439"/>
                  </a:cubicBezTo>
                  <a:cubicBezTo>
                    <a:pt x="779" y="378"/>
                    <a:pt x="779" y="378"/>
                    <a:pt x="779" y="378"/>
                  </a:cubicBezTo>
                  <a:cubicBezTo>
                    <a:pt x="925" y="378"/>
                    <a:pt x="925" y="378"/>
                    <a:pt x="925" y="378"/>
                  </a:cubicBezTo>
                  <a:cubicBezTo>
                    <a:pt x="1018" y="378"/>
                    <a:pt x="1018" y="378"/>
                    <a:pt x="1018" y="378"/>
                  </a:cubicBezTo>
                  <a:cubicBezTo>
                    <a:pt x="1018" y="288"/>
                    <a:pt x="1018" y="288"/>
                    <a:pt x="1018" y="288"/>
                  </a:cubicBezTo>
                  <a:cubicBezTo>
                    <a:pt x="925" y="288"/>
                    <a:pt x="925" y="288"/>
                    <a:pt x="925" y="288"/>
                  </a:cubicBezTo>
                  <a:cubicBezTo>
                    <a:pt x="779" y="288"/>
                    <a:pt x="779" y="288"/>
                    <a:pt x="779" y="288"/>
                  </a:cubicBezTo>
                  <a:cubicBezTo>
                    <a:pt x="779" y="288"/>
                    <a:pt x="779" y="288"/>
                    <a:pt x="779" y="288"/>
                  </a:cubicBezTo>
                  <a:cubicBezTo>
                    <a:pt x="690" y="288"/>
                    <a:pt x="690" y="288"/>
                    <a:pt x="690" y="288"/>
                  </a:cubicBezTo>
                  <a:cubicBezTo>
                    <a:pt x="690" y="288"/>
                    <a:pt x="690" y="288"/>
                    <a:pt x="690" y="288"/>
                  </a:cubicBezTo>
                  <a:cubicBezTo>
                    <a:pt x="458" y="288"/>
                    <a:pt x="458" y="288"/>
                    <a:pt x="458" y="288"/>
                  </a:cubicBezTo>
                  <a:cubicBezTo>
                    <a:pt x="458" y="815"/>
                    <a:pt x="458" y="815"/>
                    <a:pt x="458" y="815"/>
                  </a:cubicBezTo>
                  <a:cubicBezTo>
                    <a:pt x="458" y="833"/>
                    <a:pt x="458" y="851"/>
                    <a:pt x="459" y="869"/>
                  </a:cubicBezTo>
                  <a:cubicBezTo>
                    <a:pt x="459" y="869"/>
                    <a:pt x="459" y="869"/>
                    <a:pt x="459" y="869"/>
                  </a:cubicBezTo>
                  <a:cubicBezTo>
                    <a:pt x="494" y="846"/>
                    <a:pt x="523" y="821"/>
                    <a:pt x="547" y="796"/>
                  </a:cubicBezTo>
                  <a:cubicBezTo>
                    <a:pt x="547" y="796"/>
                    <a:pt x="547" y="796"/>
                    <a:pt x="547" y="796"/>
                  </a:cubicBezTo>
                  <a:cubicBezTo>
                    <a:pt x="547" y="378"/>
                    <a:pt x="547" y="378"/>
                    <a:pt x="547" y="378"/>
                  </a:cubicBezTo>
                  <a:cubicBezTo>
                    <a:pt x="690" y="378"/>
                    <a:pt x="690" y="378"/>
                    <a:pt x="690" y="378"/>
                  </a:cubicBezTo>
                  <a:cubicBezTo>
                    <a:pt x="690" y="378"/>
                    <a:pt x="690" y="378"/>
                    <a:pt x="690" y="378"/>
                  </a:cubicBezTo>
                  <a:cubicBezTo>
                    <a:pt x="690" y="493"/>
                    <a:pt x="690" y="493"/>
                    <a:pt x="690" y="493"/>
                  </a:cubicBezTo>
                  <a:cubicBezTo>
                    <a:pt x="690" y="646"/>
                    <a:pt x="662" y="835"/>
                    <a:pt x="390" y="956"/>
                  </a:cubicBezTo>
                  <a:cubicBezTo>
                    <a:pt x="118" y="835"/>
                    <a:pt x="89" y="646"/>
                    <a:pt x="89" y="493"/>
                  </a:cubicBezTo>
                  <a:cubicBezTo>
                    <a:pt x="89" y="90"/>
                    <a:pt x="89" y="90"/>
                    <a:pt x="89" y="90"/>
                  </a:cubicBezTo>
                  <a:cubicBezTo>
                    <a:pt x="390" y="90"/>
                    <a:pt x="390" y="90"/>
                    <a:pt x="390" y="90"/>
                  </a:cubicBezTo>
                  <a:cubicBezTo>
                    <a:pt x="690" y="90"/>
                    <a:pt x="690" y="90"/>
                    <a:pt x="690" y="90"/>
                  </a:cubicBezTo>
                  <a:cubicBezTo>
                    <a:pt x="690" y="244"/>
                    <a:pt x="690" y="244"/>
                    <a:pt x="690" y="244"/>
                  </a:cubicBezTo>
                  <a:cubicBezTo>
                    <a:pt x="779" y="244"/>
                    <a:pt x="779" y="244"/>
                    <a:pt x="779" y="244"/>
                  </a:cubicBezTo>
                  <a:cubicBezTo>
                    <a:pt x="779" y="0"/>
                    <a:pt x="779" y="0"/>
                    <a:pt x="779" y="0"/>
                  </a:cubicBezTo>
                  <a:cubicBezTo>
                    <a:pt x="390" y="0"/>
                    <a:pt x="390" y="0"/>
                    <a:pt x="39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732"/>
                    <a:pt x="148" y="896"/>
                    <a:pt x="390" y="987"/>
                  </a:cubicBezTo>
                  <a:cubicBezTo>
                    <a:pt x="417" y="977"/>
                    <a:pt x="443" y="966"/>
                    <a:pt x="468" y="954"/>
                  </a:cubicBezTo>
                  <a:cubicBezTo>
                    <a:pt x="510" y="1220"/>
                    <a:pt x="676" y="1378"/>
                    <a:pt x="925" y="1473"/>
                  </a:cubicBezTo>
                  <a:cubicBezTo>
                    <a:pt x="1174" y="1379"/>
                    <a:pt x="1340" y="1221"/>
                    <a:pt x="1382" y="956"/>
                  </a:cubicBezTo>
                  <a:cubicBezTo>
                    <a:pt x="1406" y="967"/>
                    <a:pt x="1430" y="978"/>
                    <a:pt x="1455" y="987"/>
                  </a:cubicBezTo>
                  <a:cubicBezTo>
                    <a:pt x="1697" y="896"/>
                    <a:pt x="1845" y="732"/>
                    <a:pt x="1845" y="439"/>
                  </a:cubicBezTo>
                  <a:cubicBezTo>
                    <a:pt x="1845" y="0"/>
                    <a:pt x="1845" y="0"/>
                    <a:pt x="1845" y="0"/>
                  </a:cubicBezTo>
                  <a:lnTo>
                    <a:pt x="1455" y="0"/>
                  </a:lnTo>
                  <a:close/>
                  <a:moveTo>
                    <a:pt x="1756" y="493"/>
                  </a:moveTo>
                  <a:cubicBezTo>
                    <a:pt x="1756" y="646"/>
                    <a:pt x="1727" y="835"/>
                    <a:pt x="1455" y="956"/>
                  </a:cubicBezTo>
                  <a:cubicBezTo>
                    <a:pt x="1431" y="945"/>
                    <a:pt x="1408" y="933"/>
                    <a:pt x="1387" y="921"/>
                  </a:cubicBezTo>
                  <a:cubicBezTo>
                    <a:pt x="1391" y="888"/>
                    <a:pt x="1393" y="852"/>
                    <a:pt x="1393" y="815"/>
                  </a:cubicBezTo>
                  <a:cubicBezTo>
                    <a:pt x="1393" y="288"/>
                    <a:pt x="1393" y="288"/>
                    <a:pt x="1393" y="288"/>
                  </a:cubicBezTo>
                  <a:cubicBezTo>
                    <a:pt x="1155" y="288"/>
                    <a:pt x="1155" y="288"/>
                    <a:pt x="1155" y="288"/>
                  </a:cubicBezTo>
                  <a:cubicBezTo>
                    <a:pt x="1155" y="90"/>
                    <a:pt x="1155" y="90"/>
                    <a:pt x="1155" y="90"/>
                  </a:cubicBezTo>
                  <a:cubicBezTo>
                    <a:pt x="1455" y="90"/>
                    <a:pt x="1455" y="90"/>
                    <a:pt x="1455" y="90"/>
                  </a:cubicBezTo>
                  <a:cubicBezTo>
                    <a:pt x="1756" y="90"/>
                    <a:pt x="1756" y="90"/>
                    <a:pt x="1756" y="90"/>
                  </a:cubicBezTo>
                  <a:lnTo>
                    <a:pt x="1756" y="4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6" name="Freeform 7"/>
            <p:cNvSpPr>
              <a:spLocks/>
            </p:cNvSpPr>
            <p:nvPr userDrawn="1"/>
          </p:nvSpPr>
          <p:spPr bwMode="auto">
            <a:xfrm>
              <a:off x="14038263" y="-6065838"/>
              <a:ext cx="1477963" cy="1852612"/>
            </a:xfrm>
            <a:custGeom>
              <a:avLst/>
              <a:gdLst>
                <a:gd name="T0" fmla="*/ 32 w 394"/>
                <a:gd name="T1" fmla="*/ 494 h 494"/>
                <a:gd name="T2" fmla="*/ 32 w 394"/>
                <a:gd name="T3" fmla="*/ 476 h 494"/>
                <a:gd name="T4" fmla="*/ 61 w 394"/>
                <a:gd name="T5" fmla="*/ 460 h 494"/>
                <a:gd name="T6" fmla="*/ 66 w 394"/>
                <a:gd name="T7" fmla="*/ 452 h 494"/>
                <a:gd name="T8" fmla="*/ 70 w 394"/>
                <a:gd name="T9" fmla="*/ 410 h 494"/>
                <a:gd name="T10" fmla="*/ 72 w 394"/>
                <a:gd name="T11" fmla="*/ 354 h 494"/>
                <a:gd name="T12" fmla="*/ 72 w 394"/>
                <a:gd name="T13" fmla="*/ 166 h 494"/>
                <a:gd name="T14" fmla="*/ 70 w 394"/>
                <a:gd name="T15" fmla="*/ 74 h 494"/>
                <a:gd name="T16" fmla="*/ 65 w 394"/>
                <a:gd name="T17" fmla="*/ 35 h 494"/>
                <a:gd name="T18" fmla="*/ 52 w 394"/>
                <a:gd name="T19" fmla="*/ 26 h 494"/>
                <a:gd name="T20" fmla="*/ 0 w 394"/>
                <a:gd name="T21" fmla="*/ 22 h 494"/>
                <a:gd name="T22" fmla="*/ 0 w 394"/>
                <a:gd name="T23" fmla="*/ 0 h 494"/>
                <a:gd name="T24" fmla="*/ 109 w 394"/>
                <a:gd name="T25" fmla="*/ 2 h 494"/>
                <a:gd name="T26" fmla="*/ 213 w 394"/>
                <a:gd name="T27" fmla="*/ 0 h 494"/>
                <a:gd name="T28" fmla="*/ 213 w 394"/>
                <a:gd name="T29" fmla="*/ 22 h 494"/>
                <a:gd name="T30" fmla="*/ 161 w 394"/>
                <a:gd name="T31" fmla="*/ 26 h 494"/>
                <a:gd name="T32" fmla="*/ 148 w 394"/>
                <a:gd name="T33" fmla="*/ 34 h 494"/>
                <a:gd name="T34" fmla="*/ 143 w 394"/>
                <a:gd name="T35" fmla="*/ 68 h 494"/>
                <a:gd name="T36" fmla="*/ 141 w 394"/>
                <a:gd name="T37" fmla="*/ 166 h 494"/>
                <a:gd name="T38" fmla="*/ 141 w 394"/>
                <a:gd name="T39" fmla="*/ 400 h 494"/>
                <a:gd name="T40" fmla="*/ 143 w 394"/>
                <a:gd name="T41" fmla="*/ 460 h 494"/>
                <a:gd name="T42" fmla="*/ 200 w 394"/>
                <a:gd name="T43" fmla="*/ 462 h 494"/>
                <a:gd name="T44" fmla="*/ 347 w 394"/>
                <a:gd name="T45" fmla="*/ 450 h 494"/>
                <a:gd name="T46" fmla="*/ 356 w 394"/>
                <a:gd name="T47" fmla="*/ 426 h 494"/>
                <a:gd name="T48" fmla="*/ 370 w 394"/>
                <a:gd name="T49" fmla="*/ 368 h 494"/>
                <a:gd name="T50" fmla="*/ 394 w 394"/>
                <a:gd name="T51" fmla="*/ 368 h 494"/>
                <a:gd name="T52" fmla="*/ 378 w 394"/>
                <a:gd name="T53" fmla="*/ 489 h 494"/>
                <a:gd name="T54" fmla="*/ 355 w 394"/>
                <a:gd name="T55" fmla="*/ 493 h 494"/>
                <a:gd name="T56" fmla="*/ 297 w 394"/>
                <a:gd name="T57" fmla="*/ 494 h 494"/>
                <a:gd name="T58" fmla="*/ 103 w 394"/>
                <a:gd name="T59" fmla="*/ 492 h 494"/>
                <a:gd name="T60" fmla="*/ 32 w 394"/>
                <a:gd name="T61" fmla="*/ 494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4" h="494">
                  <a:moveTo>
                    <a:pt x="32" y="494"/>
                  </a:moveTo>
                  <a:cubicBezTo>
                    <a:pt x="32" y="476"/>
                    <a:pt x="32" y="476"/>
                    <a:pt x="32" y="476"/>
                  </a:cubicBezTo>
                  <a:cubicBezTo>
                    <a:pt x="47" y="469"/>
                    <a:pt x="57" y="464"/>
                    <a:pt x="61" y="460"/>
                  </a:cubicBezTo>
                  <a:cubicBezTo>
                    <a:pt x="63" y="458"/>
                    <a:pt x="65" y="455"/>
                    <a:pt x="66" y="452"/>
                  </a:cubicBezTo>
                  <a:cubicBezTo>
                    <a:pt x="68" y="446"/>
                    <a:pt x="69" y="432"/>
                    <a:pt x="70" y="410"/>
                  </a:cubicBezTo>
                  <a:cubicBezTo>
                    <a:pt x="71" y="379"/>
                    <a:pt x="72" y="360"/>
                    <a:pt x="72" y="354"/>
                  </a:cubicBezTo>
                  <a:cubicBezTo>
                    <a:pt x="72" y="166"/>
                    <a:pt x="72" y="166"/>
                    <a:pt x="72" y="166"/>
                  </a:cubicBezTo>
                  <a:cubicBezTo>
                    <a:pt x="72" y="135"/>
                    <a:pt x="71" y="104"/>
                    <a:pt x="70" y="74"/>
                  </a:cubicBezTo>
                  <a:cubicBezTo>
                    <a:pt x="69" y="52"/>
                    <a:pt x="67" y="39"/>
                    <a:pt x="65" y="35"/>
                  </a:cubicBezTo>
                  <a:cubicBezTo>
                    <a:pt x="62" y="31"/>
                    <a:pt x="58" y="28"/>
                    <a:pt x="52" y="26"/>
                  </a:cubicBezTo>
                  <a:cubicBezTo>
                    <a:pt x="46" y="24"/>
                    <a:pt x="28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" y="1"/>
                    <a:pt x="95" y="2"/>
                    <a:pt x="109" y="2"/>
                  </a:cubicBezTo>
                  <a:cubicBezTo>
                    <a:pt x="125" y="2"/>
                    <a:pt x="159" y="1"/>
                    <a:pt x="213" y="0"/>
                  </a:cubicBezTo>
                  <a:cubicBezTo>
                    <a:pt x="213" y="22"/>
                    <a:pt x="213" y="22"/>
                    <a:pt x="213" y="22"/>
                  </a:cubicBezTo>
                  <a:cubicBezTo>
                    <a:pt x="185" y="22"/>
                    <a:pt x="167" y="24"/>
                    <a:pt x="161" y="26"/>
                  </a:cubicBezTo>
                  <a:cubicBezTo>
                    <a:pt x="155" y="28"/>
                    <a:pt x="151" y="30"/>
                    <a:pt x="148" y="34"/>
                  </a:cubicBezTo>
                  <a:cubicBezTo>
                    <a:pt x="145" y="39"/>
                    <a:pt x="143" y="50"/>
                    <a:pt x="143" y="68"/>
                  </a:cubicBezTo>
                  <a:cubicBezTo>
                    <a:pt x="142" y="72"/>
                    <a:pt x="142" y="105"/>
                    <a:pt x="141" y="166"/>
                  </a:cubicBezTo>
                  <a:cubicBezTo>
                    <a:pt x="141" y="400"/>
                    <a:pt x="141" y="400"/>
                    <a:pt x="141" y="400"/>
                  </a:cubicBezTo>
                  <a:cubicBezTo>
                    <a:pt x="141" y="425"/>
                    <a:pt x="141" y="445"/>
                    <a:pt x="143" y="460"/>
                  </a:cubicBezTo>
                  <a:cubicBezTo>
                    <a:pt x="170" y="462"/>
                    <a:pt x="173" y="462"/>
                    <a:pt x="200" y="462"/>
                  </a:cubicBezTo>
                  <a:cubicBezTo>
                    <a:pt x="269" y="462"/>
                    <a:pt x="320" y="458"/>
                    <a:pt x="347" y="450"/>
                  </a:cubicBezTo>
                  <a:cubicBezTo>
                    <a:pt x="350" y="443"/>
                    <a:pt x="353" y="435"/>
                    <a:pt x="356" y="426"/>
                  </a:cubicBezTo>
                  <a:cubicBezTo>
                    <a:pt x="370" y="368"/>
                    <a:pt x="370" y="368"/>
                    <a:pt x="370" y="368"/>
                  </a:cubicBezTo>
                  <a:cubicBezTo>
                    <a:pt x="394" y="368"/>
                    <a:pt x="394" y="368"/>
                    <a:pt x="394" y="368"/>
                  </a:cubicBezTo>
                  <a:cubicBezTo>
                    <a:pt x="389" y="403"/>
                    <a:pt x="383" y="443"/>
                    <a:pt x="378" y="489"/>
                  </a:cubicBezTo>
                  <a:cubicBezTo>
                    <a:pt x="368" y="491"/>
                    <a:pt x="361" y="492"/>
                    <a:pt x="355" y="493"/>
                  </a:cubicBezTo>
                  <a:cubicBezTo>
                    <a:pt x="342" y="493"/>
                    <a:pt x="323" y="494"/>
                    <a:pt x="297" y="494"/>
                  </a:cubicBezTo>
                  <a:cubicBezTo>
                    <a:pt x="103" y="492"/>
                    <a:pt x="103" y="492"/>
                    <a:pt x="103" y="492"/>
                  </a:cubicBezTo>
                  <a:cubicBezTo>
                    <a:pt x="80" y="492"/>
                    <a:pt x="56" y="492"/>
                    <a:pt x="32" y="4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7" name="Freeform 8"/>
            <p:cNvSpPr>
              <a:spLocks/>
            </p:cNvSpPr>
            <p:nvPr userDrawn="1"/>
          </p:nvSpPr>
          <p:spPr bwMode="auto">
            <a:xfrm>
              <a:off x="15689263" y="-6065838"/>
              <a:ext cx="795338" cy="1852612"/>
            </a:xfrm>
            <a:custGeom>
              <a:avLst/>
              <a:gdLst>
                <a:gd name="T0" fmla="*/ 212 w 212"/>
                <a:gd name="T1" fmla="*/ 472 h 494"/>
                <a:gd name="T2" fmla="*/ 212 w 212"/>
                <a:gd name="T3" fmla="*/ 494 h 494"/>
                <a:gd name="T4" fmla="*/ 111 w 212"/>
                <a:gd name="T5" fmla="*/ 492 h 494"/>
                <a:gd name="T6" fmla="*/ 0 w 212"/>
                <a:gd name="T7" fmla="*/ 494 h 494"/>
                <a:gd name="T8" fmla="*/ 0 w 212"/>
                <a:gd name="T9" fmla="*/ 472 h 494"/>
                <a:gd name="T10" fmla="*/ 51 w 212"/>
                <a:gd name="T11" fmla="*/ 468 h 494"/>
                <a:gd name="T12" fmla="*/ 64 w 212"/>
                <a:gd name="T13" fmla="*/ 460 h 494"/>
                <a:gd name="T14" fmla="*/ 70 w 212"/>
                <a:gd name="T15" fmla="*/ 426 h 494"/>
                <a:gd name="T16" fmla="*/ 72 w 212"/>
                <a:gd name="T17" fmla="*/ 327 h 494"/>
                <a:gd name="T18" fmla="*/ 72 w 212"/>
                <a:gd name="T19" fmla="*/ 166 h 494"/>
                <a:gd name="T20" fmla="*/ 70 w 212"/>
                <a:gd name="T21" fmla="*/ 74 h 494"/>
                <a:gd name="T22" fmla="*/ 65 w 212"/>
                <a:gd name="T23" fmla="*/ 35 h 494"/>
                <a:gd name="T24" fmla="*/ 51 w 212"/>
                <a:gd name="T25" fmla="*/ 26 h 494"/>
                <a:gd name="T26" fmla="*/ 0 w 212"/>
                <a:gd name="T27" fmla="*/ 22 h 494"/>
                <a:gd name="T28" fmla="*/ 0 w 212"/>
                <a:gd name="T29" fmla="*/ 0 h 494"/>
                <a:gd name="T30" fmla="*/ 106 w 212"/>
                <a:gd name="T31" fmla="*/ 2 h 494"/>
                <a:gd name="T32" fmla="*/ 212 w 212"/>
                <a:gd name="T33" fmla="*/ 0 h 494"/>
                <a:gd name="T34" fmla="*/ 212 w 212"/>
                <a:gd name="T35" fmla="*/ 22 h 494"/>
                <a:gd name="T36" fmla="*/ 160 w 212"/>
                <a:gd name="T37" fmla="*/ 26 h 494"/>
                <a:gd name="T38" fmla="*/ 148 w 212"/>
                <a:gd name="T39" fmla="*/ 34 h 494"/>
                <a:gd name="T40" fmla="*/ 143 w 212"/>
                <a:gd name="T41" fmla="*/ 68 h 494"/>
                <a:gd name="T42" fmla="*/ 140 w 212"/>
                <a:gd name="T43" fmla="*/ 166 h 494"/>
                <a:gd name="T44" fmla="*/ 140 w 212"/>
                <a:gd name="T45" fmla="*/ 327 h 494"/>
                <a:gd name="T46" fmla="*/ 141 w 212"/>
                <a:gd name="T47" fmla="*/ 419 h 494"/>
                <a:gd name="T48" fmla="*/ 147 w 212"/>
                <a:gd name="T49" fmla="*/ 459 h 494"/>
                <a:gd name="T50" fmla="*/ 160 w 212"/>
                <a:gd name="T51" fmla="*/ 468 h 494"/>
                <a:gd name="T52" fmla="*/ 212 w 212"/>
                <a:gd name="T53" fmla="*/ 472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2" h="494">
                  <a:moveTo>
                    <a:pt x="212" y="472"/>
                  </a:moveTo>
                  <a:cubicBezTo>
                    <a:pt x="212" y="494"/>
                    <a:pt x="212" y="494"/>
                    <a:pt x="212" y="494"/>
                  </a:cubicBezTo>
                  <a:cubicBezTo>
                    <a:pt x="161" y="492"/>
                    <a:pt x="127" y="492"/>
                    <a:pt x="111" y="492"/>
                  </a:cubicBezTo>
                  <a:cubicBezTo>
                    <a:pt x="0" y="494"/>
                    <a:pt x="0" y="494"/>
                    <a:pt x="0" y="494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28" y="471"/>
                    <a:pt x="45" y="470"/>
                    <a:pt x="51" y="468"/>
                  </a:cubicBezTo>
                  <a:cubicBezTo>
                    <a:pt x="58" y="466"/>
                    <a:pt x="62" y="463"/>
                    <a:pt x="64" y="460"/>
                  </a:cubicBezTo>
                  <a:cubicBezTo>
                    <a:pt x="67" y="455"/>
                    <a:pt x="69" y="444"/>
                    <a:pt x="70" y="426"/>
                  </a:cubicBezTo>
                  <a:cubicBezTo>
                    <a:pt x="70" y="421"/>
                    <a:pt x="71" y="388"/>
                    <a:pt x="72" y="327"/>
                  </a:cubicBezTo>
                  <a:cubicBezTo>
                    <a:pt x="72" y="166"/>
                    <a:pt x="72" y="166"/>
                    <a:pt x="72" y="166"/>
                  </a:cubicBezTo>
                  <a:cubicBezTo>
                    <a:pt x="72" y="135"/>
                    <a:pt x="71" y="104"/>
                    <a:pt x="70" y="74"/>
                  </a:cubicBezTo>
                  <a:cubicBezTo>
                    <a:pt x="69" y="52"/>
                    <a:pt x="67" y="39"/>
                    <a:pt x="65" y="35"/>
                  </a:cubicBezTo>
                  <a:cubicBezTo>
                    <a:pt x="62" y="31"/>
                    <a:pt x="57" y="27"/>
                    <a:pt x="51" y="26"/>
                  </a:cubicBezTo>
                  <a:cubicBezTo>
                    <a:pt x="45" y="24"/>
                    <a:pt x="28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1"/>
                    <a:pt x="81" y="2"/>
                    <a:pt x="106" y="2"/>
                  </a:cubicBezTo>
                  <a:cubicBezTo>
                    <a:pt x="130" y="2"/>
                    <a:pt x="166" y="1"/>
                    <a:pt x="212" y="0"/>
                  </a:cubicBezTo>
                  <a:cubicBezTo>
                    <a:pt x="212" y="22"/>
                    <a:pt x="212" y="22"/>
                    <a:pt x="212" y="22"/>
                  </a:cubicBezTo>
                  <a:cubicBezTo>
                    <a:pt x="184" y="22"/>
                    <a:pt x="167" y="24"/>
                    <a:pt x="160" y="26"/>
                  </a:cubicBezTo>
                  <a:cubicBezTo>
                    <a:pt x="155" y="27"/>
                    <a:pt x="150" y="30"/>
                    <a:pt x="148" y="34"/>
                  </a:cubicBezTo>
                  <a:cubicBezTo>
                    <a:pt x="145" y="39"/>
                    <a:pt x="143" y="50"/>
                    <a:pt x="143" y="68"/>
                  </a:cubicBezTo>
                  <a:cubicBezTo>
                    <a:pt x="142" y="72"/>
                    <a:pt x="141" y="105"/>
                    <a:pt x="140" y="166"/>
                  </a:cubicBezTo>
                  <a:cubicBezTo>
                    <a:pt x="140" y="327"/>
                    <a:pt x="140" y="327"/>
                    <a:pt x="140" y="327"/>
                  </a:cubicBezTo>
                  <a:cubicBezTo>
                    <a:pt x="140" y="359"/>
                    <a:pt x="141" y="389"/>
                    <a:pt x="141" y="419"/>
                  </a:cubicBezTo>
                  <a:cubicBezTo>
                    <a:pt x="142" y="441"/>
                    <a:pt x="144" y="454"/>
                    <a:pt x="147" y="459"/>
                  </a:cubicBezTo>
                  <a:cubicBezTo>
                    <a:pt x="150" y="463"/>
                    <a:pt x="154" y="466"/>
                    <a:pt x="160" y="468"/>
                  </a:cubicBezTo>
                  <a:cubicBezTo>
                    <a:pt x="166" y="470"/>
                    <a:pt x="184" y="471"/>
                    <a:pt x="212" y="4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8" name="Freeform 9"/>
            <p:cNvSpPr>
              <a:spLocks/>
            </p:cNvSpPr>
            <p:nvPr userDrawn="1"/>
          </p:nvSpPr>
          <p:spPr bwMode="auto">
            <a:xfrm>
              <a:off x="16773525" y="-6065838"/>
              <a:ext cx="2155825" cy="1897062"/>
            </a:xfrm>
            <a:custGeom>
              <a:avLst/>
              <a:gdLst>
                <a:gd name="T0" fmla="*/ 3 w 575"/>
                <a:gd name="T1" fmla="*/ 494 h 506"/>
                <a:gd name="T2" fmla="*/ 3 w 575"/>
                <a:gd name="T3" fmla="*/ 472 h 506"/>
                <a:gd name="T4" fmla="*/ 54 w 575"/>
                <a:gd name="T5" fmla="*/ 466 h 506"/>
                <a:gd name="T6" fmla="*/ 61 w 575"/>
                <a:gd name="T7" fmla="*/ 459 h 506"/>
                <a:gd name="T8" fmla="*/ 66 w 575"/>
                <a:gd name="T9" fmla="*/ 423 h 506"/>
                <a:gd name="T10" fmla="*/ 68 w 575"/>
                <a:gd name="T11" fmla="*/ 344 h 506"/>
                <a:gd name="T12" fmla="*/ 68 w 575"/>
                <a:gd name="T13" fmla="*/ 61 h 506"/>
                <a:gd name="T14" fmla="*/ 67 w 575"/>
                <a:gd name="T15" fmla="*/ 46 h 506"/>
                <a:gd name="T16" fmla="*/ 53 w 575"/>
                <a:gd name="T17" fmla="*/ 31 h 506"/>
                <a:gd name="T18" fmla="*/ 38 w 575"/>
                <a:gd name="T19" fmla="*/ 24 h 506"/>
                <a:gd name="T20" fmla="*/ 0 w 575"/>
                <a:gd name="T21" fmla="*/ 22 h 506"/>
                <a:gd name="T22" fmla="*/ 0 w 575"/>
                <a:gd name="T23" fmla="*/ 0 h 506"/>
                <a:gd name="T24" fmla="*/ 79 w 575"/>
                <a:gd name="T25" fmla="*/ 2 h 506"/>
                <a:gd name="T26" fmla="*/ 134 w 575"/>
                <a:gd name="T27" fmla="*/ 0 h 506"/>
                <a:gd name="T28" fmla="*/ 178 w 575"/>
                <a:gd name="T29" fmla="*/ 57 h 506"/>
                <a:gd name="T30" fmla="*/ 252 w 575"/>
                <a:gd name="T31" fmla="*/ 145 h 506"/>
                <a:gd name="T32" fmla="*/ 360 w 575"/>
                <a:gd name="T33" fmla="*/ 271 h 506"/>
                <a:gd name="T34" fmla="*/ 443 w 575"/>
                <a:gd name="T35" fmla="*/ 366 h 506"/>
                <a:gd name="T36" fmla="*/ 477 w 575"/>
                <a:gd name="T37" fmla="*/ 402 h 506"/>
                <a:gd name="T38" fmla="*/ 477 w 575"/>
                <a:gd name="T39" fmla="*/ 149 h 506"/>
                <a:gd name="T40" fmla="*/ 475 w 575"/>
                <a:gd name="T41" fmla="*/ 70 h 506"/>
                <a:gd name="T42" fmla="*/ 470 w 575"/>
                <a:gd name="T43" fmla="*/ 34 h 506"/>
                <a:gd name="T44" fmla="*/ 462 w 575"/>
                <a:gd name="T45" fmla="*/ 27 h 506"/>
                <a:gd name="T46" fmla="*/ 412 w 575"/>
                <a:gd name="T47" fmla="*/ 22 h 506"/>
                <a:gd name="T48" fmla="*/ 412 w 575"/>
                <a:gd name="T49" fmla="*/ 0 h 506"/>
                <a:gd name="T50" fmla="*/ 499 w 575"/>
                <a:gd name="T51" fmla="*/ 2 h 506"/>
                <a:gd name="T52" fmla="*/ 575 w 575"/>
                <a:gd name="T53" fmla="*/ 0 h 506"/>
                <a:gd name="T54" fmla="*/ 575 w 575"/>
                <a:gd name="T55" fmla="*/ 22 h 506"/>
                <a:gd name="T56" fmla="*/ 525 w 575"/>
                <a:gd name="T57" fmla="*/ 27 h 506"/>
                <a:gd name="T58" fmla="*/ 517 w 575"/>
                <a:gd name="T59" fmla="*/ 34 h 506"/>
                <a:gd name="T60" fmla="*/ 512 w 575"/>
                <a:gd name="T61" fmla="*/ 71 h 506"/>
                <a:gd name="T62" fmla="*/ 510 w 575"/>
                <a:gd name="T63" fmla="*/ 150 h 506"/>
                <a:gd name="T64" fmla="*/ 510 w 575"/>
                <a:gd name="T65" fmla="*/ 317 h 506"/>
                <a:gd name="T66" fmla="*/ 512 w 575"/>
                <a:gd name="T67" fmla="*/ 506 h 506"/>
                <a:gd name="T68" fmla="*/ 476 w 575"/>
                <a:gd name="T69" fmla="*/ 506 h 506"/>
                <a:gd name="T70" fmla="*/ 467 w 575"/>
                <a:gd name="T71" fmla="*/ 497 h 506"/>
                <a:gd name="T72" fmla="*/ 462 w 575"/>
                <a:gd name="T73" fmla="*/ 492 h 506"/>
                <a:gd name="T74" fmla="*/ 448 w 575"/>
                <a:gd name="T75" fmla="*/ 478 h 506"/>
                <a:gd name="T76" fmla="*/ 404 w 575"/>
                <a:gd name="T77" fmla="*/ 427 h 506"/>
                <a:gd name="T78" fmla="*/ 357 w 575"/>
                <a:gd name="T79" fmla="*/ 370 h 506"/>
                <a:gd name="T80" fmla="*/ 100 w 575"/>
                <a:gd name="T81" fmla="*/ 73 h 506"/>
                <a:gd name="T82" fmla="*/ 100 w 575"/>
                <a:gd name="T83" fmla="*/ 342 h 506"/>
                <a:gd name="T84" fmla="*/ 102 w 575"/>
                <a:gd name="T85" fmla="*/ 423 h 506"/>
                <a:gd name="T86" fmla="*/ 107 w 575"/>
                <a:gd name="T87" fmla="*/ 459 h 506"/>
                <a:gd name="T88" fmla="*/ 115 w 575"/>
                <a:gd name="T89" fmla="*/ 466 h 506"/>
                <a:gd name="T90" fmla="*/ 165 w 575"/>
                <a:gd name="T91" fmla="*/ 472 h 506"/>
                <a:gd name="T92" fmla="*/ 165 w 575"/>
                <a:gd name="T93" fmla="*/ 494 h 506"/>
                <a:gd name="T94" fmla="*/ 95 w 575"/>
                <a:gd name="T95" fmla="*/ 492 h 506"/>
                <a:gd name="T96" fmla="*/ 3 w 575"/>
                <a:gd name="T97" fmla="*/ 494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5" h="506">
                  <a:moveTo>
                    <a:pt x="3" y="494"/>
                  </a:moveTo>
                  <a:cubicBezTo>
                    <a:pt x="3" y="472"/>
                    <a:pt x="3" y="472"/>
                    <a:pt x="3" y="472"/>
                  </a:cubicBezTo>
                  <a:cubicBezTo>
                    <a:pt x="29" y="471"/>
                    <a:pt x="45" y="469"/>
                    <a:pt x="54" y="466"/>
                  </a:cubicBezTo>
                  <a:cubicBezTo>
                    <a:pt x="57" y="465"/>
                    <a:pt x="59" y="462"/>
                    <a:pt x="61" y="459"/>
                  </a:cubicBezTo>
                  <a:cubicBezTo>
                    <a:pt x="63" y="455"/>
                    <a:pt x="65" y="442"/>
                    <a:pt x="66" y="423"/>
                  </a:cubicBezTo>
                  <a:cubicBezTo>
                    <a:pt x="67" y="392"/>
                    <a:pt x="68" y="366"/>
                    <a:pt x="68" y="344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53"/>
                    <a:pt x="68" y="48"/>
                    <a:pt x="67" y="46"/>
                  </a:cubicBezTo>
                  <a:cubicBezTo>
                    <a:pt x="65" y="42"/>
                    <a:pt x="60" y="37"/>
                    <a:pt x="53" y="31"/>
                  </a:cubicBezTo>
                  <a:cubicBezTo>
                    <a:pt x="49" y="27"/>
                    <a:pt x="44" y="25"/>
                    <a:pt x="38" y="24"/>
                  </a:cubicBezTo>
                  <a:cubicBezTo>
                    <a:pt x="33" y="23"/>
                    <a:pt x="20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2" y="1"/>
                    <a:pt x="68" y="2"/>
                    <a:pt x="79" y="2"/>
                  </a:cubicBezTo>
                  <a:cubicBezTo>
                    <a:pt x="98" y="2"/>
                    <a:pt x="116" y="1"/>
                    <a:pt x="134" y="0"/>
                  </a:cubicBezTo>
                  <a:cubicBezTo>
                    <a:pt x="154" y="26"/>
                    <a:pt x="169" y="45"/>
                    <a:pt x="178" y="57"/>
                  </a:cubicBezTo>
                  <a:cubicBezTo>
                    <a:pt x="252" y="145"/>
                    <a:pt x="252" y="145"/>
                    <a:pt x="252" y="145"/>
                  </a:cubicBezTo>
                  <a:cubicBezTo>
                    <a:pt x="360" y="271"/>
                    <a:pt x="360" y="271"/>
                    <a:pt x="360" y="271"/>
                  </a:cubicBezTo>
                  <a:cubicBezTo>
                    <a:pt x="395" y="312"/>
                    <a:pt x="422" y="343"/>
                    <a:pt x="443" y="366"/>
                  </a:cubicBezTo>
                  <a:cubicBezTo>
                    <a:pt x="457" y="382"/>
                    <a:pt x="468" y="394"/>
                    <a:pt x="477" y="402"/>
                  </a:cubicBezTo>
                  <a:cubicBezTo>
                    <a:pt x="477" y="149"/>
                    <a:pt x="477" y="149"/>
                    <a:pt x="477" y="149"/>
                  </a:cubicBezTo>
                  <a:cubicBezTo>
                    <a:pt x="477" y="127"/>
                    <a:pt x="476" y="100"/>
                    <a:pt x="475" y="70"/>
                  </a:cubicBezTo>
                  <a:cubicBezTo>
                    <a:pt x="474" y="50"/>
                    <a:pt x="472" y="39"/>
                    <a:pt x="470" y="34"/>
                  </a:cubicBezTo>
                  <a:cubicBezTo>
                    <a:pt x="468" y="31"/>
                    <a:pt x="466" y="29"/>
                    <a:pt x="462" y="27"/>
                  </a:cubicBezTo>
                  <a:cubicBezTo>
                    <a:pt x="454" y="24"/>
                    <a:pt x="438" y="22"/>
                    <a:pt x="412" y="22"/>
                  </a:cubicBezTo>
                  <a:cubicBezTo>
                    <a:pt x="412" y="0"/>
                    <a:pt x="412" y="0"/>
                    <a:pt x="412" y="0"/>
                  </a:cubicBezTo>
                  <a:cubicBezTo>
                    <a:pt x="441" y="1"/>
                    <a:pt x="470" y="2"/>
                    <a:pt x="499" y="2"/>
                  </a:cubicBezTo>
                  <a:cubicBezTo>
                    <a:pt x="527" y="2"/>
                    <a:pt x="552" y="1"/>
                    <a:pt x="575" y="0"/>
                  </a:cubicBezTo>
                  <a:cubicBezTo>
                    <a:pt x="575" y="22"/>
                    <a:pt x="575" y="22"/>
                    <a:pt x="575" y="22"/>
                  </a:cubicBezTo>
                  <a:cubicBezTo>
                    <a:pt x="549" y="22"/>
                    <a:pt x="533" y="24"/>
                    <a:pt x="525" y="27"/>
                  </a:cubicBezTo>
                  <a:cubicBezTo>
                    <a:pt x="521" y="29"/>
                    <a:pt x="519" y="31"/>
                    <a:pt x="517" y="34"/>
                  </a:cubicBezTo>
                  <a:cubicBezTo>
                    <a:pt x="515" y="39"/>
                    <a:pt x="513" y="51"/>
                    <a:pt x="512" y="71"/>
                  </a:cubicBezTo>
                  <a:cubicBezTo>
                    <a:pt x="511" y="101"/>
                    <a:pt x="510" y="128"/>
                    <a:pt x="510" y="150"/>
                  </a:cubicBezTo>
                  <a:cubicBezTo>
                    <a:pt x="510" y="317"/>
                    <a:pt x="510" y="317"/>
                    <a:pt x="510" y="317"/>
                  </a:cubicBezTo>
                  <a:cubicBezTo>
                    <a:pt x="510" y="351"/>
                    <a:pt x="511" y="414"/>
                    <a:pt x="512" y="506"/>
                  </a:cubicBezTo>
                  <a:cubicBezTo>
                    <a:pt x="476" y="506"/>
                    <a:pt x="476" y="506"/>
                    <a:pt x="476" y="506"/>
                  </a:cubicBezTo>
                  <a:cubicBezTo>
                    <a:pt x="467" y="497"/>
                    <a:pt x="467" y="497"/>
                    <a:pt x="467" y="497"/>
                  </a:cubicBezTo>
                  <a:cubicBezTo>
                    <a:pt x="466" y="496"/>
                    <a:pt x="463" y="493"/>
                    <a:pt x="462" y="492"/>
                  </a:cubicBezTo>
                  <a:cubicBezTo>
                    <a:pt x="460" y="490"/>
                    <a:pt x="455" y="486"/>
                    <a:pt x="448" y="478"/>
                  </a:cubicBezTo>
                  <a:cubicBezTo>
                    <a:pt x="428" y="455"/>
                    <a:pt x="413" y="439"/>
                    <a:pt x="404" y="427"/>
                  </a:cubicBezTo>
                  <a:cubicBezTo>
                    <a:pt x="357" y="370"/>
                    <a:pt x="357" y="370"/>
                    <a:pt x="357" y="370"/>
                  </a:cubicBezTo>
                  <a:cubicBezTo>
                    <a:pt x="100" y="73"/>
                    <a:pt x="100" y="73"/>
                    <a:pt x="100" y="73"/>
                  </a:cubicBezTo>
                  <a:cubicBezTo>
                    <a:pt x="100" y="342"/>
                    <a:pt x="100" y="342"/>
                    <a:pt x="100" y="342"/>
                  </a:cubicBezTo>
                  <a:cubicBezTo>
                    <a:pt x="100" y="365"/>
                    <a:pt x="101" y="392"/>
                    <a:pt x="102" y="423"/>
                  </a:cubicBezTo>
                  <a:cubicBezTo>
                    <a:pt x="103" y="443"/>
                    <a:pt x="105" y="455"/>
                    <a:pt x="107" y="459"/>
                  </a:cubicBezTo>
                  <a:cubicBezTo>
                    <a:pt x="109" y="463"/>
                    <a:pt x="111" y="465"/>
                    <a:pt x="115" y="466"/>
                  </a:cubicBezTo>
                  <a:cubicBezTo>
                    <a:pt x="123" y="469"/>
                    <a:pt x="139" y="471"/>
                    <a:pt x="165" y="472"/>
                  </a:cubicBezTo>
                  <a:cubicBezTo>
                    <a:pt x="165" y="494"/>
                    <a:pt x="165" y="494"/>
                    <a:pt x="165" y="494"/>
                  </a:cubicBezTo>
                  <a:cubicBezTo>
                    <a:pt x="144" y="492"/>
                    <a:pt x="120" y="492"/>
                    <a:pt x="95" y="492"/>
                  </a:cubicBezTo>
                  <a:cubicBezTo>
                    <a:pt x="67" y="492"/>
                    <a:pt x="36" y="492"/>
                    <a:pt x="3" y="4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9" name="Freeform 10"/>
            <p:cNvSpPr>
              <a:spLocks/>
            </p:cNvSpPr>
            <p:nvPr userDrawn="1"/>
          </p:nvSpPr>
          <p:spPr bwMode="auto">
            <a:xfrm>
              <a:off x="19161125" y="-6065838"/>
              <a:ext cx="798513" cy="1852612"/>
            </a:xfrm>
            <a:custGeom>
              <a:avLst/>
              <a:gdLst>
                <a:gd name="T0" fmla="*/ 213 w 213"/>
                <a:gd name="T1" fmla="*/ 472 h 494"/>
                <a:gd name="T2" fmla="*/ 213 w 213"/>
                <a:gd name="T3" fmla="*/ 494 h 494"/>
                <a:gd name="T4" fmla="*/ 112 w 213"/>
                <a:gd name="T5" fmla="*/ 492 h 494"/>
                <a:gd name="T6" fmla="*/ 0 w 213"/>
                <a:gd name="T7" fmla="*/ 494 h 494"/>
                <a:gd name="T8" fmla="*/ 0 w 213"/>
                <a:gd name="T9" fmla="*/ 472 h 494"/>
                <a:gd name="T10" fmla="*/ 52 w 213"/>
                <a:gd name="T11" fmla="*/ 468 h 494"/>
                <a:gd name="T12" fmla="*/ 65 w 213"/>
                <a:gd name="T13" fmla="*/ 460 h 494"/>
                <a:gd name="T14" fmla="*/ 70 w 213"/>
                <a:gd name="T15" fmla="*/ 426 h 494"/>
                <a:gd name="T16" fmla="*/ 72 w 213"/>
                <a:gd name="T17" fmla="*/ 327 h 494"/>
                <a:gd name="T18" fmla="*/ 72 w 213"/>
                <a:gd name="T19" fmla="*/ 166 h 494"/>
                <a:gd name="T20" fmla="*/ 70 w 213"/>
                <a:gd name="T21" fmla="*/ 74 h 494"/>
                <a:gd name="T22" fmla="*/ 65 w 213"/>
                <a:gd name="T23" fmla="*/ 35 h 494"/>
                <a:gd name="T24" fmla="*/ 52 w 213"/>
                <a:gd name="T25" fmla="*/ 26 h 494"/>
                <a:gd name="T26" fmla="*/ 0 w 213"/>
                <a:gd name="T27" fmla="*/ 22 h 494"/>
                <a:gd name="T28" fmla="*/ 0 w 213"/>
                <a:gd name="T29" fmla="*/ 0 h 494"/>
                <a:gd name="T30" fmla="*/ 107 w 213"/>
                <a:gd name="T31" fmla="*/ 2 h 494"/>
                <a:gd name="T32" fmla="*/ 213 w 213"/>
                <a:gd name="T33" fmla="*/ 0 h 494"/>
                <a:gd name="T34" fmla="*/ 213 w 213"/>
                <a:gd name="T35" fmla="*/ 22 h 494"/>
                <a:gd name="T36" fmla="*/ 161 w 213"/>
                <a:gd name="T37" fmla="*/ 26 h 494"/>
                <a:gd name="T38" fmla="*/ 148 w 213"/>
                <a:gd name="T39" fmla="*/ 34 h 494"/>
                <a:gd name="T40" fmla="*/ 143 w 213"/>
                <a:gd name="T41" fmla="*/ 68 h 494"/>
                <a:gd name="T42" fmla="*/ 141 w 213"/>
                <a:gd name="T43" fmla="*/ 166 h 494"/>
                <a:gd name="T44" fmla="*/ 141 w 213"/>
                <a:gd name="T45" fmla="*/ 327 h 494"/>
                <a:gd name="T46" fmla="*/ 142 w 213"/>
                <a:gd name="T47" fmla="*/ 419 h 494"/>
                <a:gd name="T48" fmla="*/ 147 w 213"/>
                <a:gd name="T49" fmla="*/ 459 h 494"/>
                <a:gd name="T50" fmla="*/ 161 w 213"/>
                <a:gd name="T51" fmla="*/ 468 h 494"/>
                <a:gd name="T52" fmla="*/ 213 w 213"/>
                <a:gd name="T53" fmla="*/ 472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3" h="494">
                  <a:moveTo>
                    <a:pt x="213" y="472"/>
                  </a:moveTo>
                  <a:cubicBezTo>
                    <a:pt x="213" y="494"/>
                    <a:pt x="213" y="494"/>
                    <a:pt x="213" y="494"/>
                  </a:cubicBezTo>
                  <a:cubicBezTo>
                    <a:pt x="162" y="492"/>
                    <a:pt x="128" y="492"/>
                    <a:pt x="112" y="492"/>
                  </a:cubicBezTo>
                  <a:cubicBezTo>
                    <a:pt x="0" y="494"/>
                    <a:pt x="0" y="494"/>
                    <a:pt x="0" y="494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29" y="471"/>
                    <a:pt x="46" y="470"/>
                    <a:pt x="52" y="468"/>
                  </a:cubicBezTo>
                  <a:cubicBezTo>
                    <a:pt x="58" y="466"/>
                    <a:pt x="62" y="463"/>
                    <a:pt x="65" y="460"/>
                  </a:cubicBezTo>
                  <a:cubicBezTo>
                    <a:pt x="68" y="455"/>
                    <a:pt x="69" y="444"/>
                    <a:pt x="70" y="426"/>
                  </a:cubicBezTo>
                  <a:cubicBezTo>
                    <a:pt x="71" y="421"/>
                    <a:pt x="71" y="388"/>
                    <a:pt x="72" y="327"/>
                  </a:cubicBezTo>
                  <a:cubicBezTo>
                    <a:pt x="72" y="166"/>
                    <a:pt x="72" y="166"/>
                    <a:pt x="72" y="166"/>
                  </a:cubicBezTo>
                  <a:cubicBezTo>
                    <a:pt x="72" y="135"/>
                    <a:pt x="72" y="104"/>
                    <a:pt x="70" y="74"/>
                  </a:cubicBezTo>
                  <a:cubicBezTo>
                    <a:pt x="69" y="52"/>
                    <a:pt x="68" y="39"/>
                    <a:pt x="65" y="35"/>
                  </a:cubicBezTo>
                  <a:cubicBezTo>
                    <a:pt x="62" y="31"/>
                    <a:pt x="58" y="27"/>
                    <a:pt x="52" y="26"/>
                  </a:cubicBezTo>
                  <a:cubicBezTo>
                    <a:pt x="46" y="24"/>
                    <a:pt x="29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1"/>
                    <a:pt x="82" y="2"/>
                    <a:pt x="107" y="2"/>
                  </a:cubicBezTo>
                  <a:cubicBezTo>
                    <a:pt x="131" y="2"/>
                    <a:pt x="166" y="1"/>
                    <a:pt x="213" y="0"/>
                  </a:cubicBezTo>
                  <a:cubicBezTo>
                    <a:pt x="213" y="22"/>
                    <a:pt x="213" y="22"/>
                    <a:pt x="213" y="22"/>
                  </a:cubicBezTo>
                  <a:cubicBezTo>
                    <a:pt x="184" y="22"/>
                    <a:pt x="167" y="24"/>
                    <a:pt x="161" y="26"/>
                  </a:cubicBezTo>
                  <a:cubicBezTo>
                    <a:pt x="155" y="27"/>
                    <a:pt x="151" y="30"/>
                    <a:pt x="148" y="34"/>
                  </a:cubicBezTo>
                  <a:cubicBezTo>
                    <a:pt x="145" y="39"/>
                    <a:pt x="144" y="50"/>
                    <a:pt x="143" y="68"/>
                  </a:cubicBezTo>
                  <a:cubicBezTo>
                    <a:pt x="143" y="72"/>
                    <a:pt x="142" y="105"/>
                    <a:pt x="141" y="166"/>
                  </a:cubicBezTo>
                  <a:cubicBezTo>
                    <a:pt x="141" y="327"/>
                    <a:pt x="141" y="327"/>
                    <a:pt x="141" y="327"/>
                  </a:cubicBezTo>
                  <a:cubicBezTo>
                    <a:pt x="141" y="359"/>
                    <a:pt x="141" y="389"/>
                    <a:pt x="142" y="419"/>
                  </a:cubicBezTo>
                  <a:cubicBezTo>
                    <a:pt x="143" y="441"/>
                    <a:pt x="144" y="454"/>
                    <a:pt x="147" y="459"/>
                  </a:cubicBezTo>
                  <a:cubicBezTo>
                    <a:pt x="150" y="463"/>
                    <a:pt x="154" y="466"/>
                    <a:pt x="161" y="468"/>
                  </a:cubicBezTo>
                  <a:cubicBezTo>
                    <a:pt x="167" y="470"/>
                    <a:pt x="184" y="471"/>
                    <a:pt x="213" y="4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0" name="Freeform 11"/>
            <p:cNvSpPr>
              <a:spLocks/>
            </p:cNvSpPr>
            <p:nvPr userDrawn="1"/>
          </p:nvSpPr>
          <p:spPr bwMode="auto">
            <a:xfrm>
              <a:off x="20094575" y="-6096000"/>
              <a:ext cx="1804988" cy="1916112"/>
            </a:xfrm>
            <a:custGeom>
              <a:avLst/>
              <a:gdLst>
                <a:gd name="T0" fmla="*/ 481 w 481"/>
                <a:gd name="T1" fmla="*/ 440 h 511"/>
                <a:gd name="T2" fmla="*/ 467 w 481"/>
                <a:gd name="T3" fmla="*/ 472 h 511"/>
                <a:gd name="T4" fmla="*/ 384 w 481"/>
                <a:gd name="T5" fmla="*/ 502 h 511"/>
                <a:gd name="T6" fmla="*/ 295 w 481"/>
                <a:gd name="T7" fmla="*/ 511 h 511"/>
                <a:gd name="T8" fmla="*/ 191 w 481"/>
                <a:gd name="T9" fmla="*/ 498 h 511"/>
                <a:gd name="T10" fmla="*/ 106 w 481"/>
                <a:gd name="T11" fmla="*/ 459 h 511"/>
                <a:gd name="T12" fmla="*/ 47 w 481"/>
                <a:gd name="T13" fmla="*/ 403 h 511"/>
                <a:gd name="T14" fmla="*/ 12 w 481"/>
                <a:gd name="T15" fmla="*/ 335 h 511"/>
                <a:gd name="T16" fmla="*/ 0 w 481"/>
                <a:gd name="T17" fmla="*/ 255 h 511"/>
                <a:gd name="T18" fmla="*/ 81 w 481"/>
                <a:gd name="T19" fmla="*/ 72 h 511"/>
                <a:gd name="T20" fmla="*/ 302 w 481"/>
                <a:gd name="T21" fmla="*/ 0 h 511"/>
                <a:gd name="T22" fmla="*/ 363 w 481"/>
                <a:gd name="T23" fmla="*/ 3 h 511"/>
                <a:gd name="T24" fmla="*/ 432 w 481"/>
                <a:gd name="T25" fmla="*/ 17 h 511"/>
                <a:gd name="T26" fmla="*/ 481 w 481"/>
                <a:gd name="T27" fmla="*/ 29 h 511"/>
                <a:gd name="T28" fmla="*/ 469 w 481"/>
                <a:gd name="T29" fmla="*/ 66 h 511"/>
                <a:gd name="T30" fmla="*/ 461 w 481"/>
                <a:gd name="T31" fmla="*/ 135 h 511"/>
                <a:gd name="T32" fmla="*/ 439 w 481"/>
                <a:gd name="T33" fmla="*/ 135 h 511"/>
                <a:gd name="T34" fmla="*/ 439 w 481"/>
                <a:gd name="T35" fmla="*/ 94 h 511"/>
                <a:gd name="T36" fmla="*/ 400 w 481"/>
                <a:gd name="T37" fmla="*/ 43 h 511"/>
                <a:gd name="T38" fmla="*/ 295 w 481"/>
                <a:gd name="T39" fmla="*/ 27 h 511"/>
                <a:gd name="T40" fmla="*/ 207 w 481"/>
                <a:gd name="T41" fmla="*/ 39 h 511"/>
                <a:gd name="T42" fmla="*/ 143 w 481"/>
                <a:gd name="T43" fmla="*/ 77 h 511"/>
                <a:gd name="T44" fmla="*/ 98 w 481"/>
                <a:gd name="T45" fmla="*/ 142 h 511"/>
                <a:gd name="T46" fmla="*/ 81 w 481"/>
                <a:gd name="T47" fmla="*/ 241 h 511"/>
                <a:gd name="T48" fmla="*/ 148 w 481"/>
                <a:gd name="T49" fmla="*/ 410 h 511"/>
                <a:gd name="T50" fmla="*/ 325 w 481"/>
                <a:gd name="T51" fmla="*/ 473 h 511"/>
                <a:gd name="T52" fmla="*/ 417 w 481"/>
                <a:gd name="T53" fmla="*/ 460 h 511"/>
                <a:gd name="T54" fmla="*/ 475 w 481"/>
                <a:gd name="T55" fmla="*/ 433 h 511"/>
                <a:gd name="T56" fmla="*/ 481 w 481"/>
                <a:gd name="T57" fmla="*/ 44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1" h="511">
                  <a:moveTo>
                    <a:pt x="481" y="440"/>
                  </a:moveTo>
                  <a:cubicBezTo>
                    <a:pt x="467" y="472"/>
                    <a:pt x="467" y="472"/>
                    <a:pt x="467" y="472"/>
                  </a:cubicBezTo>
                  <a:cubicBezTo>
                    <a:pt x="439" y="486"/>
                    <a:pt x="411" y="496"/>
                    <a:pt x="384" y="502"/>
                  </a:cubicBezTo>
                  <a:cubicBezTo>
                    <a:pt x="357" y="508"/>
                    <a:pt x="327" y="511"/>
                    <a:pt x="295" y="511"/>
                  </a:cubicBezTo>
                  <a:cubicBezTo>
                    <a:pt x="258" y="511"/>
                    <a:pt x="223" y="507"/>
                    <a:pt x="191" y="498"/>
                  </a:cubicBezTo>
                  <a:cubicBezTo>
                    <a:pt x="158" y="489"/>
                    <a:pt x="130" y="476"/>
                    <a:pt x="106" y="459"/>
                  </a:cubicBezTo>
                  <a:cubicBezTo>
                    <a:pt x="82" y="442"/>
                    <a:pt x="63" y="424"/>
                    <a:pt x="47" y="403"/>
                  </a:cubicBezTo>
                  <a:cubicBezTo>
                    <a:pt x="32" y="382"/>
                    <a:pt x="20" y="359"/>
                    <a:pt x="12" y="335"/>
                  </a:cubicBezTo>
                  <a:cubicBezTo>
                    <a:pt x="4" y="311"/>
                    <a:pt x="0" y="284"/>
                    <a:pt x="0" y="255"/>
                  </a:cubicBezTo>
                  <a:cubicBezTo>
                    <a:pt x="0" y="181"/>
                    <a:pt x="27" y="120"/>
                    <a:pt x="81" y="72"/>
                  </a:cubicBezTo>
                  <a:cubicBezTo>
                    <a:pt x="135" y="24"/>
                    <a:pt x="209" y="0"/>
                    <a:pt x="302" y="0"/>
                  </a:cubicBezTo>
                  <a:cubicBezTo>
                    <a:pt x="324" y="0"/>
                    <a:pt x="344" y="1"/>
                    <a:pt x="363" y="3"/>
                  </a:cubicBezTo>
                  <a:cubicBezTo>
                    <a:pt x="382" y="6"/>
                    <a:pt x="405" y="10"/>
                    <a:pt x="432" y="17"/>
                  </a:cubicBezTo>
                  <a:cubicBezTo>
                    <a:pt x="459" y="24"/>
                    <a:pt x="475" y="28"/>
                    <a:pt x="481" y="29"/>
                  </a:cubicBezTo>
                  <a:cubicBezTo>
                    <a:pt x="476" y="42"/>
                    <a:pt x="472" y="54"/>
                    <a:pt x="469" y="66"/>
                  </a:cubicBezTo>
                  <a:cubicBezTo>
                    <a:pt x="465" y="86"/>
                    <a:pt x="463" y="109"/>
                    <a:pt x="461" y="135"/>
                  </a:cubicBezTo>
                  <a:cubicBezTo>
                    <a:pt x="439" y="135"/>
                    <a:pt x="439" y="135"/>
                    <a:pt x="439" y="135"/>
                  </a:cubicBezTo>
                  <a:cubicBezTo>
                    <a:pt x="439" y="94"/>
                    <a:pt x="439" y="94"/>
                    <a:pt x="439" y="94"/>
                  </a:cubicBezTo>
                  <a:cubicBezTo>
                    <a:pt x="437" y="71"/>
                    <a:pt x="424" y="54"/>
                    <a:pt x="400" y="43"/>
                  </a:cubicBezTo>
                  <a:cubicBezTo>
                    <a:pt x="376" y="32"/>
                    <a:pt x="341" y="27"/>
                    <a:pt x="295" y="27"/>
                  </a:cubicBezTo>
                  <a:cubicBezTo>
                    <a:pt x="260" y="27"/>
                    <a:pt x="231" y="31"/>
                    <a:pt x="207" y="39"/>
                  </a:cubicBezTo>
                  <a:cubicBezTo>
                    <a:pt x="183" y="47"/>
                    <a:pt x="162" y="60"/>
                    <a:pt x="143" y="77"/>
                  </a:cubicBezTo>
                  <a:cubicBezTo>
                    <a:pt x="125" y="94"/>
                    <a:pt x="110" y="116"/>
                    <a:pt x="98" y="142"/>
                  </a:cubicBezTo>
                  <a:cubicBezTo>
                    <a:pt x="87" y="168"/>
                    <a:pt x="81" y="201"/>
                    <a:pt x="81" y="241"/>
                  </a:cubicBezTo>
                  <a:cubicBezTo>
                    <a:pt x="81" y="311"/>
                    <a:pt x="103" y="367"/>
                    <a:pt x="148" y="410"/>
                  </a:cubicBezTo>
                  <a:cubicBezTo>
                    <a:pt x="192" y="452"/>
                    <a:pt x="252" y="473"/>
                    <a:pt x="325" y="473"/>
                  </a:cubicBezTo>
                  <a:cubicBezTo>
                    <a:pt x="358" y="473"/>
                    <a:pt x="389" y="469"/>
                    <a:pt x="417" y="460"/>
                  </a:cubicBezTo>
                  <a:cubicBezTo>
                    <a:pt x="437" y="455"/>
                    <a:pt x="456" y="445"/>
                    <a:pt x="475" y="433"/>
                  </a:cubicBezTo>
                  <a:lnTo>
                    <a:pt x="481" y="4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1" name="Freeform 12"/>
            <p:cNvSpPr>
              <a:spLocks/>
            </p:cNvSpPr>
            <p:nvPr userDrawn="1"/>
          </p:nvSpPr>
          <p:spPr bwMode="auto">
            <a:xfrm>
              <a:off x="12022138" y="-6096000"/>
              <a:ext cx="1803400" cy="1916112"/>
            </a:xfrm>
            <a:custGeom>
              <a:avLst/>
              <a:gdLst>
                <a:gd name="T0" fmla="*/ 481 w 481"/>
                <a:gd name="T1" fmla="*/ 440 h 511"/>
                <a:gd name="T2" fmla="*/ 466 w 481"/>
                <a:gd name="T3" fmla="*/ 472 h 511"/>
                <a:gd name="T4" fmla="*/ 383 w 481"/>
                <a:gd name="T5" fmla="*/ 502 h 511"/>
                <a:gd name="T6" fmla="*/ 295 w 481"/>
                <a:gd name="T7" fmla="*/ 511 h 511"/>
                <a:gd name="T8" fmla="*/ 190 w 481"/>
                <a:gd name="T9" fmla="*/ 498 h 511"/>
                <a:gd name="T10" fmla="*/ 106 w 481"/>
                <a:gd name="T11" fmla="*/ 459 h 511"/>
                <a:gd name="T12" fmla="*/ 47 w 481"/>
                <a:gd name="T13" fmla="*/ 403 h 511"/>
                <a:gd name="T14" fmla="*/ 12 w 481"/>
                <a:gd name="T15" fmla="*/ 335 h 511"/>
                <a:gd name="T16" fmla="*/ 0 w 481"/>
                <a:gd name="T17" fmla="*/ 255 h 511"/>
                <a:gd name="T18" fmla="*/ 81 w 481"/>
                <a:gd name="T19" fmla="*/ 72 h 511"/>
                <a:gd name="T20" fmla="*/ 301 w 481"/>
                <a:gd name="T21" fmla="*/ 0 h 511"/>
                <a:gd name="T22" fmla="*/ 363 w 481"/>
                <a:gd name="T23" fmla="*/ 3 h 511"/>
                <a:gd name="T24" fmla="*/ 431 w 481"/>
                <a:gd name="T25" fmla="*/ 17 h 511"/>
                <a:gd name="T26" fmla="*/ 481 w 481"/>
                <a:gd name="T27" fmla="*/ 29 h 511"/>
                <a:gd name="T28" fmla="*/ 469 w 481"/>
                <a:gd name="T29" fmla="*/ 66 h 511"/>
                <a:gd name="T30" fmla="*/ 461 w 481"/>
                <a:gd name="T31" fmla="*/ 135 h 511"/>
                <a:gd name="T32" fmla="*/ 439 w 481"/>
                <a:gd name="T33" fmla="*/ 135 h 511"/>
                <a:gd name="T34" fmla="*/ 439 w 481"/>
                <a:gd name="T35" fmla="*/ 94 h 511"/>
                <a:gd name="T36" fmla="*/ 399 w 481"/>
                <a:gd name="T37" fmla="*/ 43 h 511"/>
                <a:gd name="T38" fmla="*/ 294 w 481"/>
                <a:gd name="T39" fmla="*/ 27 h 511"/>
                <a:gd name="T40" fmla="*/ 206 w 481"/>
                <a:gd name="T41" fmla="*/ 39 h 511"/>
                <a:gd name="T42" fmla="*/ 143 w 481"/>
                <a:gd name="T43" fmla="*/ 77 h 511"/>
                <a:gd name="T44" fmla="*/ 98 w 481"/>
                <a:gd name="T45" fmla="*/ 142 h 511"/>
                <a:gd name="T46" fmla="*/ 80 w 481"/>
                <a:gd name="T47" fmla="*/ 241 h 511"/>
                <a:gd name="T48" fmla="*/ 147 w 481"/>
                <a:gd name="T49" fmla="*/ 410 h 511"/>
                <a:gd name="T50" fmla="*/ 325 w 481"/>
                <a:gd name="T51" fmla="*/ 473 h 511"/>
                <a:gd name="T52" fmla="*/ 417 w 481"/>
                <a:gd name="T53" fmla="*/ 460 h 511"/>
                <a:gd name="T54" fmla="*/ 474 w 481"/>
                <a:gd name="T55" fmla="*/ 433 h 511"/>
                <a:gd name="T56" fmla="*/ 481 w 481"/>
                <a:gd name="T57" fmla="*/ 44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1" h="511">
                  <a:moveTo>
                    <a:pt x="481" y="440"/>
                  </a:moveTo>
                  <a:cubicBezTo>
                    <a:pt x="466" y="472"/>
                    <a:pt x="466" y="472"/>
                    <a:pt x="466" y="472"/>
                  </a:cubicBezTo>
                  <a:cubicBezTo>
                    <a:pt x="438" y="486"/>
                    <a:pt x="410" y="496"/>
                    <a:pt x="383" y="502"/>
                  </a:cubicBezTo>
                  <a:cubicBezTo>
                    <a:pt x="356" y="508"/>
                    <a:pt x="327" y="511"/>
                    <a:pt x="295" y="511"/>
                  </a:cubicBezTo>
                  <a:cubicBezTo>
                    <a:pt x="257" y="511"/>
                    <a:pt x="222" y="507"/>
                    <a:pt x="190" y="498"/>
                  </a:cubicBezTo>
                  <a:cubicBezTo>
                    <a:pt x="158" y="489"/>
                    <a:pt x="130" y="476"/>
                    <a:pt x="106" y="459"/>
                  </a:cubicBezTo>
                  <a:cubicBezTo>
                    <a:pt x="82" y="442"/>
                    <a:pt x="62" y="424"/>
                    <a:pt x="47" y="403"/>
                  </a:cubicBezTo>
                  <a:cubicBezTo>
                    <a:pt x="31" y="382"/>
                    <a:pt x="20" y="359"/>
                    <a:pt x="12" y="335"/>
                  </a:cubicBezTo>
                  <a:cubicBezTo>
                    <a:pt x="4" y="311"/>
                    <a:pt x="0" y="284"/>
                    <a:pt x="0" y="255"/>
                  </a:cubicBezTo>
                  <a:cubicBezTo>
                    <a:pt x="0" y="181"/>
                    <a:pt x="27" y="120"/>
                    <a:pt x="81" y="72"/>
                  </a:cubicBezTo>
                  <a:cubicBezTo>
                    <a:pt x="134" y="24"/>
                    <a:pt x="208" y="0"/>
                    <a:pt x="301" y="0"/>
                  </a:cubicBezTo>
                  <a:cubicBezTo>
                    <a:pt x="323" y="0"/>
                    <a:pt x="344" y="1"/>
                    <a:pt x="363" y="3"/>
                  </a:cubicBezTo>
                  <a:cubicBezTo>
                    <a:pt x="381" y="6"/>
                    <a:pt x="404" y="10"/>
                    <a:pt x="431" y="17"/>
                  </a:cubicBezTo>
                  <a:cubicBezTo>
                    <a:pt x="458" y="24"/>
                    <a:pt x="475" y="28"/>
                    <a:pt x="481" y="29"/>
                  </a:cubicBezTo>
                  <a:cubicBezTo>
                    <a:pt x="475" y="42"/>
                    <a:pt x="471" y="54"/>
                    <a:pt x="469" y="66"/>
                  </a:cubicBezTo>
                  <a:cubicBezTo>
                    <a:pt x="465" y="86"/>
                    <a:pt x="462" y="109"/>
                    <a:pt x="461" y="135"/>
                  </a:cubicBezTo>
                  <a:cubicBezTo>
                    <a:pt x="439" y="135"/>
                    <a:pt x="439" y="135"/>
                    <a:pt x="439" y="135"/>
                  </a:cubicBezTo>
                  <a:cubicBezTo>
                    <a:pt x="439" y="94"/>
                    <a:pt x="439" y="94"/>
                    <a:pt x="439" y="94"/>
                  </a:cubicBezTo>
                  <a:cubicBezTo>
                    <a:pt x="436" y="71"/>
                    <a:pt x="423" y="54"/>
                    <a:pt x="399" y="43"/>
                  </a:cubicBezTo>
                  <a:cubicBezTo>
                    <a:pt x="375" y="32"/>
                    <a:pt x="340" y="27"/>
                    <a:pt x="294" y="27"/>
                  </a:cubicBezTo>
                  <a:cubicBezTo>
                    <a:pt x="260" y="27"/>
                    <a:pt x="230" y="31"/>
                    <a:pt x="206" y="39"/>
                  </a:cubicBezTo>
                  <a:cubicBezTo>
                    <a:pt x="182" y="47"/>
                    <a:pt x="161" y="60"/>
                    <a:pt x="143" y="77"/>
                  </a:cubicBezTo>
                  <a:cubicBezTo>
                    <a:pt x="125" y="94"/>
                    <a:pt x="110" y="116"/>
                    <a:pt x="98" y="142"/>
                  </a:cubicBezTo>
                  <a:cubicBezTo>
                    <a:pt x="86" y="168"/>
                    <a:pt x="80" y="201"/>
                    <a:pt x="80" y="241"/>
                  </a:cubicBezTo>
                  <a:cubicBezTo>
                    <a:pt x="80" y="311"/>
                    <a:pt x="102" y="367"/>
                    <a:pt x="147" y="410"/>
                  </a:cubicBezTo>
                  <a:cubicBezTo>
                    <a:pt x="192" y="452"/>
                    <a:pt x="251" y="473"/>
                    <a:pt x="325" y="473"/>
                  </a:cubicBezTo>
                  <a:cubicBezTo>
                    <a:pt x="358" y="473"/>
                    <a:pt x="388" y="469"/>
                    <a:pt x="417" y="460"/>
                  </a:cubicBezTo>
                  <a:cubicBezTo>
                    <a:pt x="436" y="455"/>
                    <a:pt x="455" y="445"/>
                    <a:pt x="474" y="433"/>
                  </a:cubicBezTo>
                  <a:lnTo>
                    <a:pt x="481" y="4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2" name="Freeform 13"/>
            <p:cNvSpPr>
              <a:spLocks/>
            </p:cNvSpPr>
            <p:nvPr userDrawn="1"/>
          </p:nvSpPr>
          <p:spPr bwMode="auto">
            <a:xfrm>
              <a:off x="2800350" y="-6054725"/>
              <a:ext cx="2524125" cy="1866900"/>
            </a:xfrm>
            <a:custGeom>
              <a:avLst/>
              <a:gdLst>
                <a:gd name="T0" fmla="*/ 0 w 673"/>
                <a:gd name="T1" fmla="*/ 23 h 498"/>
                <a:gd name="T2" fmla="*/ 0 w 673"/>
                <a:gd name="T3" fmla="*/ 0 h 498"/>
                <a:gd name="T4" fmla="*/ 73 w 673"/>
                <a:gd name="T5" fmla="*/ 2 h 498"/>
                <a:gd name="T6" fmla="*/ 141 w 673"/>
                <a:gd name="T7" fmla="*/ 0 h 498"/>
                <a:gd name="T8" fmla="*/ 199 w 673"/>
                <a:gd name="T9" fmla="*/ 121 h 498"/>
                <a:gd name="T10" fmla="*/ 337 w 673"/>
                <a:gd name="T11" fmla="*/ 391 h 498"/>
                <a:gd name="T12" fmla="*/ 461 w 673"/>
                <a:gd name="T13" fmla="*/ 144 h 498"/>
                <a:gd name="T14" fmla="*/ 529 w 673"/>
                <a:gd name="T15" fmla="*/ 0 h 498"/>
                <a:gd name="T16" fmla="*/ 594 w 673"/>
                <a:gd name="T17" fmla="*/ 2 h 498"/>
                <a:gd name="T18" fmla="*/ 673 w 673"/>
                <a:gd name="T19" fmla="*/ 0 h 498"/>
                <a:gd name="T20" fmla="*/ 673 w 673"/>
                <a:gd name="T21" fmla="*/ 23 h 498"/>
                <a:gd name="T22" fmla="*/ 620 w 673"/>
                <a:gd name="T23" fmla="*/ 26 h 498"/>
                <a:gd name="T24" fmla="*/ 607 w 673"/>
                <a:gd name="T25" fmla="*/ 35 h 498"/>
                <a:gd name="T26" fmla="*/ 602 w 673"/>
                <a:gd name="T27" fmla="*/ 68 h 498"/>
                <a:gd name="T28" fmla="*/ 600 w 673"/>
                <a:gd name="T29" fmla="*/ 166 h 498"/>
                <a:gd name="T30" fmla="*/ 600 w 673"/>
                <a:gd name="T31" fmla="*/ 325 h 498"/>
                <a:gd name="T32" fmla="*/ 602 w 673"/>
                <a:gd name="T33" fmla="*/ 417 h 498"/>
                <a:gd name="T34" fmla="*/ 607 w 673"/>
                <a:gd name="T35" fmla="*/ 456 h 498"/>
                <a:gd name="T36" fmla="*/ 620 w 673"/>
                <a:gd name="T37" fmla="*/ 465 h 498"/>
                <a:gd name="T38" fmla="*/ 673 w 673"/>
                <a:gd name="T39" fmla="*/ 469 h 498"/>
                <a:gd name="T40" fmla="*/ 673 w 673"/>
                <a:gd name="T41" fmla="*/ 491 h 498"/>
                <a:gd name="T42" fmla="*/ 569 w 673"/>
                <a:gd name="T43" fmla="*/ 488 h 498"/>
                <a:gd name="T44" fmla="*/ 462 w 673"/>
                <a:gd name="T45" fmla="*/ 491 h 498"/>
                <a:gd name="T46" fmla="*/ 462 w 673"/>
                <a:gd name="T47" fmla="*/ 469 h 498"/>
                <a:gd name="T48" fmla="*/ 515 w 673"/>
                <a:gd name="T49" fmla="*/ 465 h 498"/>
                <a:gd name="T50" fmla="*/ 527 w 673"/>
                <a:gd name="T51" fmla="*/ 457 h 498"/>
                <a:gd name="T52" fmla="*/ 533 w 673"/>
                <a:gd name="T53" fmla="*/ 423 h 498"/>
                <a:gd name="T54" fmla="*/ 535 w 673"/>
                <a:gd name="T55" fmla="*/ 325 h 498"/>
                <a:gd name="T56" fmla="*/ 535 w 673"/>
                <a:gd name="T57" fmla="*/ 72 h 498"/>
                <a:gd name="T58" fmla="*/ 409 w 673"/>
                <a:gd name="T59" fmla="*/ 321 h 498"/>
                <a:gd name="T60" fmla="*/ 363 w 673"/>
                <a:gd name="T61" fmla="*/ 415 h 498"/>
                <a:gd name="T62" fmla="*/ 327 w 673"/>
                <a:gd name="T63" fmla="*/ 498 h 498"/>
                <a:gd name="T64" fmla="*/ 313 w 673"/>
                <a:gd name="T65" fmla="*/ 498 h 498"/>
                <a:gd name="T66" fmla="*/ 304 w 673"/>
                <a:gd name="T67" fmla="*/ 477 h 498"/>
                <a:gd name="T68" fmla="*/ 279 w 673"/>
                <a:gd name="T69" fmla="*/ 426 h 498"/>
                <a:gd name="T70" fmla="*/ 106 w 673"/>
                <a:gd name="T71" fmla="*/ 83 h 498"/>
                <a:gd name="T72" fmla="*/ 106 w 673"/>
                <a:gd name="T73" fmla="*/ 325 h 498"/>
                <a:gd name="T74" fmla="*/ 108 w 673"/>
                <a:gd name="T75" fmla="*/ 417 h 498"/>
                <a:gd name="T76" fmla="*/ 114 w 673"/>
                <a:gd name="T77" fmla="*/ 456 h 498"/>
                <a:gd name="T78" fmla="*/ 127 w 673"/>
                <a:gd name="T79" fmla="*/ 465 h 498"/>
                <a:gd name="T80" fmla="*/ 179 w 673"/>
                <a:gd name="T81" fmla="*/ 469 h 498"/>
                <a:gd name="T82" fmla="*/ 179 w 673"/>
                <a:gd name="T83" fmla="*/ 491 h 498"/>
                <a:gd name="T84" fmla="*/ 92 w 673"/>
                <a:gd name="T85" fmla="*/ 488 h 498"/>
                <a:gd name="T86" fmla="*/ 0 w 673"/>
                <a:gd name="T87" fmla="*/ 491 h 498"/>
                <a:gd name="T88" fmla="*/ 0 w 673"/>
                <a:gd name="T89" fmla="*/ 469 h 498"/>
                <a:gd name="T90" fmla="*/ 53 w 673"/>
                <a:gd name="T91" fmla="*/ 465 h 498"/>
                <a:gd name="T92" fmla="*/ 66 w 673"/>
                <a:gd name="T93" fmla="*/ 457 h 498"/>
                <a:gd name="T94" fmla="*/ 71 w 673"/>
                <a:gd name="T95" fmla="*/ 423 h 498"/>
                <a:gd name="T96" fmla="*/ 73 w 673"/>
                <a:gd name="T97" fmla="*/ 325 h 498"/>
                <a:gd name="T98" fmla="*/ 73 w 673"/>
                <a:gd name="T99" fmla="*/ 166 h 498"/>
                <a:gd name="T100" fmla="*/ 71 w 673"/>
                <a:gd name="T101" fmla="*/ 74 h 498"/>
                <a:gd name="T102" fmla="*/ 66 w 673"/>
                <a:gd name="T103" fmla="*/ 35 h 498"/>
                <a:gd name="T104" fmla="*/ 53 w 673"/>
                <a:gd name="T105" fmla="*/ 26 h 498"/>
                <a:gd name="T106" fmla="*/ 0 w 673"/>
                <a:gd name="T107" fmla="*/ 2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73" h="498">
                  <a:moveTo>
                    <a:pt x="0" y="2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6" y="2"/>
                    <a:pt x="50" y="2"/>
                    <a:pt x="73" y="2"/>
                  </a:cubicBezTo>
                  <a:cubicBezTo>
                    <a:pt x="97" y="2"/>
                    <a:pt x="119" y="2"/>
                    <a:pt x="141" y="0"/>
                  </a:cubicBezTo>
                  <a:cubicBezTo>
                    <a:pt x="162" y="46"/>
                    <a:pt x="181" y="86"/>
                    <a:pt x="199" y="121"/>
                  </a:cubicBezTo>
                  <a:cubicBezTo>
                    <a:pt x="337" y="391"/>
                    <a:pt x="337" y="391"/>
                    <a:pt x="337" y="391"/>
                  </a:cubicBezTo>
                  <a:cubicBezTo>
                    <a:pt x="461" y="144"/>
                    <a:pt x="461" y="144"/>
                    <a:pt x="461" y="144"/>
                  </a:cubicBezTo>
                  <a:cubicBezTo>
                    <a:pt x="495" y="76"/>
                    <a:pt x="518" y="28"/>
                    <a:pt x="529" y="0"/>
                  </a:cubicBezTo>
                  <a:cubicBezTo>
                    <a:pt x="555" y="2"/>
                    <a:pt x="576" y="2"/>
                    <a:pt x="594" y="2"/>
                  </a:cubicBezTo>
                  <a:cubicBezTo>
                    <a:pt x="610" y="2"/>
                    <a:pt x="636" y="2"/>
                    <a:pt x="673" y="0"/>
                  </a:cubicBezTo>
                  <a:cubicBezTo>
                    <a:pt x="673" y="23"/>
                    <a:pt x="673" y="23"/>
                    <a:pt x="673" y="23"/>
                  </a:cubicBezTo>
                  <a:cubicBezTo>
                    <a:pt x="644" y="23"/>
                    <a:pt x="626" y="24"/>
                    <a:pt x="620" y="26"/>
                  </a:cubicBezTo>
                  <a:cubicBezTo>
                    <a:pt x="614" y="28"/>
                    <a:pt x="610" y="31"/>
                    <a:pt x="607" y="35"/>
                  </a:cubicBezTo>
                  <a:cubicBezTo>
                    <a:pt x="604" y="39"/>
                    <a:pt x="602" y="50"/>
                    <a:pt x="602" y="68"/>
                  </a:cubicBezTo>
                  <a:cubicBezTo>
                    <a:pt x="602" y="73"/>
                    <a:pt x="601" y="105"/>
                    <a:pt x="600" y="166"/>
                  </a:cubicBezTo>
                  <a:cubicBezTo>
                    <a:pt x="600" y="325"/>
                    <a:pt x="600" y="325"/>
                    <a:pt x="600" y="325"/>
                  </a:cubicBezTo>
                  <a:cubicBezTo>
                    <a:pt x="600" y="357"/>
                    <a:pt x="601" y="387"/>
                    <a:pt x="602" y="417"/>
                  </a:cubicBezTo>
                  <a:cubicBezTo>
                    <a:pt x="603" y="439"/>
                    <a:pt x="604" y="452"/>
                    <a:pt x="607" y="456"/>
                  </a:cubicBezTo>
                  <a:cubicBezTo>
                    <a:pt x="610" y="460"/>
                    <a:pt x="614" y="463"/>
                    <a:pt x="620" y="465"/>
                  </a:cubicBezTo>
                  <a:cubicBezTo>
                    <a:pt x="627" y="467"/>
                    <a:pt x="644" y="468"/>
                    <a:pt x="673" y="469"/>
                  </a:cubicBezTo>
                  <a:cubicBezTo>
                    <a:pt x="673" y="491"/>
                    <a:pt x="673" y="491"/>
                    <a:pt x="673" y="491"/>
                  </a:cubicBezTo>
                  <a:cubicBezTo>
                    <a:pt x="624" y="489"/>
                    <a:pt x="590" y="488"/>
                    <a:pt x="569" y="488"/>
                  </a:cubicBezTo>
                  <a:cubicBezTo>
                    <a:pt x="553" y="488"/>
                    <a:pt x="518" y="489"/>
                    <a:pt x="462" y="491"/>
                  </a:cubicBezTo>
                  <a:cubicBezTo>
                    <a:pt x="462" y="469"/>
                    <a:pt x="462" y="469"/>
                    <a:pt x="462" y="469"/>
                  </a:cubicBezTo>
                  <a:cubicBezTo>
                    <a:pt x="491" y="468"/>
                    <a:pt x="508" y="467"/>
                    <a:pt x="515" y="465"/>
                  </a:cubicBezTo>
                  <a:cubicBezTo>
                    <a:pt x="521" y="463"/>
                    <a:pt x="525" y="460"/>
                    <a:pt x="527" y="457"/>
                  </a:cubicBezTo>
                  <a:cubicBezTo>
                    <a:pt x="531" y="452"/>
                    <a:pt x="532" y="441"/>
                    <a:pt x="533" y="423"/>
                  </a:cubicBezTo>
                  <a:cubicBezTo>
                    <a:pt x="533" y="418"/>
                    <a:pt x="534" y="386"/>
                    <a:pt x="535" y="325"/>
                  </a:cubicBezTo>
                  <a:cubicBezTo>
                    <a:pt x="535" y="72"/>
                    <a:pt x="535" y="72"/>
                    <a:pt x="535" y="72"/>
                  </a:cubicBezTo>
                  <a:cubicBezTo>
                    <a:pt x="409" y="321"/>
                    <a:pt x="409" y="321"/>
                    <a:pt x="409" y="321"/>
                  </a:cubicBezTo>
                  <a:cubicBezTo>
                    <a:pt x="390" y="360"/>
                    <a:pt x="374" y="392"/>
                    <a:pt x="363" y="415"/>
                  </a:cubicBezTo>
                  <a:cubicBezTo>
                    <a:pt x="355" y="432"/>
                    <a:pt x="343" y="460"/>
                    <a:pt x="327" y="498"/>
                  </a:cubicBezTo>
                  <a:cubicBezTo>
                    <a:pt x="313" y="498"/>
                    <a:pt x="313" y="498"/>
                    <a:pt x="313" y="498"/>
                  </a:cubicBezTo>
                  <a:cubicBezTo>
                    <a:pt x="310" y="489"/>
                    <a:pt x="307" y="482"/>
                    <a:pt x="304" y="477"/>
                  </a:cubicBezTo>
                  <a:cubicBezTo>
                    <a:pt x="279" y="426"/>
                    <a:pt x="279" y="426"/>
                    <a:pt x="279" y="426"/>
                  </a:cubicBezTo>
                  <a:cubicBezTo>
                    <a:pt x="106" y="83"/>
                    <a:pt x="106" y="83"/>
                    <a:pt x="106" y="83"/>
                  </a:cubicBezTo>
                  <a:cubicBezTo>
                    <a:pt x="106" y="325"/>
                    <a:pt x="106" y="325"/>
                    <a:pt x="106" y="325"/>
                  </a:cubicBezTo>
                  <a:cubicBezTo>
                    <a:pt x="106" y="356"/>
                    <a:pt x="107" y="387"/>
                    <a:pt x="108" y="417"/>
                  </a:cubicBezTo>
                  <a:cubicBezTo>
                    <a:pt x="109" y="439"/>
                    <a:pt x="111" y="451"/>
                    <a:pt x="114" y="456"/>
                  </a:cubicBezTo>
                  <a:cubicBezTo>
                    <a:pt x="116" y="460"/>
                    <a:pt x="121" y="463"/>
                    <a:pt x="127" y="465"/>
                  </a:cubicBezTo>
                  <a:cubicBezTo>
                    <a:pt x="133" y="467"/>
                    <a:pt x="151" y="468"/>
                    <a:pt x="179" y="469"/>
                  </a:cubicBezTo>
                  <a:cubicBezTo>
                    <a:pt x="179" y="491"/>
                    <a:pt x="179" y="491"/>
                    <a:pt x="179" y="491"/>
                  </a:cubicBezTo>
                  <a:cubicBezTo>
                    <a:pt x="92" y="488"/>
                    <a:pt x="92" y="488"/>
                    <a:pt x="92" y="488"/>
                  </a:cubicBezTo>
                  <a:cubicBezTo>
                    <a:pt x="0" y="491"/>
                    <a:pt x="0" y="491"/>
                    <a:pt x="0" y="491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29" y="468"/>
                    <a:pt x="46" y="467"/>
                    <a:pt x="53" y="465"/>
                  </a:cubicBezTo>
                  <a:cubicBezTo>
                    <a:pt x="59" y="463"/>
                    <a:pt x="63" y="460"/>
                    <a:pt x="66" y="457"/>
                  </a:cubicBezTo>
                  <a:cubicBezTo>
                    <a:pt x="69" y="452"/>
                    <a:pt x="70" y="441"/>
                    <a:pt x="71" y="423"/>
                  </a:cubicBezTo>
                  <a:cubicBezTo>
                    <a:pt x="71" y="419"/>
                    <a:pt x="72" y="386"/>
                    <a:pt x="73" y="325"/>
                  </a:cubicBezTo>
                  <a:cubicBezTo>
                    <a:pt x="73" y="166"/>
                    <a:pt x="73" y="166"/>
                    <a:pt x="73" y="166"/>
                  </a:cubicBezTo>
                  <a:cubicBezTo>
                    <a:pt x="73" y="135"/>
                    <a:pt x="72" y="104"/>
                    <a:pt x="71" y="74"/>
                  </a:cubicBezTo>
                  <a:cubicBezTo>
                    <a:pt x="70" y="52"/>
                    <a:pt x="69" y="40"/>
                    <a:pt x="66" y="35"/>
                  </a:cubicBezTo>
                  <a:cubicBezTo>
                    <a:pt x="63" y="31"/>
                    <a:pt x="59" y="28"/>
                    <a:pt x="53" y="26"/>
                  </a:cubicBezTo>
                  <a:cubicBezTo>
                    <a:pt x="46" y="24"/>
                    <a:pt x="29" y="23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3" name="Freeform 14"/>
            <p:cNvSpPr>
              <a:spLocks noEditPoints="1"/>
            </p:cNvSpPr>
            <p:nvPr userDrawn="1"/>
          </p:nvSpPr>
          <p:spPr bwMode="auto">
            <a:xfrm>
              <a:off x="5526088" y="-6073775"/>
              <a:ext cx="2058988" cy="1860550"/>
            </a:xfrm>
            <a:custGeom>
              <a:avLst/>
              <a:gdLst>
                <a:gd name="T0" fmla="*/ 77 w 549"/>
                <a:gd name="T1" fmla="*/ 494 h 496"/>
                <a:gd name="T2" fmla="*/ 169 w 549"/>
                <a:gd name="T3" fmla="*/ 496 h 496"/>
                <a:gd name="T4" fmla="*/ 169 w 549"/>
                <a:gd name="T5" fmla="*/ 474 h 496"/>
                <a:gd name="T6" fmla="*/ 122 w 549"/>
                <a:gd name="T7" fmla="*/ 471 h 496"/>
                <a:gd name="T8" fmla="*/ 109 w 549"/>
                <a:gd name="T9" fmla="*/ 464 h 496"/>
                <a:gd name="T10" fmla="*/ 107 w 549"/>
                <a:gd name="T11" fmla="*/ 456 h 496"/>
                <a:gd name="T12" fmla="*/ 117 w 549"/>
                <a:gd name="T13" fmla="*/ 421 h 496"/>
                <a:gd name="T14" fmla="*/ 156 w 549"/>
                <a:gd name="T15" fmla="*/ 332 h 496"/>
                <a:gd name="T16" fmla="*/ 367 w 549"/>
                <a:gd name="T17" fmla="*/ 332 h 496"/>
                <a:gd name="T18" fmla="*/ 412 w 549"/>
                <a:gd name="T19" fmla="*/ 439 h 496"/>
                <a:gd name="T20" fmla="*/ 417 w 549"/>
                <a:gd name="T21" fmla="*/ 458 h 496"/>
                <a:gd name="T22" fmla="*/ 414 w 549"/>
                <a:gd name="T23" fmla="*/ 466 h 496"/>
                <a:gd name="T24" fmla="*/ 402 w 549"/>
                <a:gd name="T25" fmla="*/ 471 h 496"/>
                <a:gd name="T26" fmla="*/ 353 w 549"/>
                <a:gd name="T27" fmla="*/ 474 h 496"/>
                <a:gd name="T28" fmla="*/ 353 w 549"/>
                <a:gd name="T29" fmla="*/ 496 h 496"/>
                <a:gd name="T30" fmla="*/ 470 w 549"/>
                <a:gd name="T31" fmla="*/ 494 h 496"/>
                <a:gd name="T32" fmla="*/ 549 w 549"/>
                <a:gd name="T33" fmla="*/ 496 h 496"/>
                <a:gd name="T34" fmla="*/ 549 w 549"/>
                <a:gd name="T35" fmla="*/ 474 h 496"/>
                <a:gd name="T36" fmla="*/ 512 w 549"/>
                <a:gd name="T37" fmla="*/ 470 h 496"/>
                <a:gd name="T38" fmla="*/ 497 w 549"/>
                <a:gd name="T39" fmla="*/ 454 h 496"/>
                <a:gd name="T40" fmla="*/ 447 w 549"/>
                <a:gd name="T41" fmla="*/ 348 h 496"/>
                <a:gd name="T42" fmla="*/ 291 w 549"/>
                <a:gd name="T43" fmla="*/ 0 h 496"/>
                <a:gd name="T44" fmla="*/ 268 w 549"/>
                <a:gd name="T45" fmla="*/ 0 h 496"/>
                <a:gd name="T46" fmla="*/ 204 w 549"/>
                <a:gd name="T47" fmla="*/ 144 h 496"/>
                <a:gd name="T48" fmla="*/ 113 w 549"/>
                <a:gd name="T49" fmla="*/ 339 h 496"/>
                <a:gd name="T50" fmla="*/ 66 w 549"/>
                <a:gd name="T51" fmla="*/ 436 h 496"/>
                <a:gd name="T52" fmla="*/ 49 w 549"/>
                <a:gd name="T53" fmla="*/ 464 h 496"/>
                <a:gd name="T54" fmla="*/ 35 w 549"/>
                <a:gd name="T55" fmla="*/ 472 h 496"/>
                <a:gd name="T56" fmla="*/ 0 w 549"/>
                <a:gd name="T57" fmla="*/ 474 h 496"/>
                <a:gd name="T58" fmla="*/ 0 w 549"/>
                <a:gd name="T59" fmla="*/ 496 h 496"/>
                <a:gd name="T60" fmla="*/ 77 w 549"/>
                <a:gd name="T61" fmla="*/ 494 h 496"/>
                <a:gd name="T62" fmla="*/ 262 w 549"/>
                <a:gd name="T63" fmla="*/ 95 h 496"/>
                <a:gd name="T64" fmla="*/ 352 w 549"/>
                <a:gd name="T65" fmla="*/ 303 h 496"/>
                <a:gd name="T66" fmla="*/ 169 w 549"/>
                <a:gd name="T67" fmla="*/ 303 h 496"/>
                <a:gd name="T68" fmla="*/ 262 w 549"/>
                <a:gd name="T69" fmla="*/ 95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9" h="496">
                  <a:moveTo>
                    <a:pt x="77" y="494"/>
                  </a:moveTo>
                  <a:cubicBezTo>
                    <a:pt x="97" y="494"/>
                    <a:pt x="128" y="494"/>
                    <a:pt x="169" y="496"/>
                  </a:cubicBezTo>
                  <a:cubicBezTo>
                    <a:pt x="169" y="474"/>
                    <a:pt x="169" y="474"/>
                    <a:pt x="169" y="474"/>
                  </a:cubicBezTo>
                  <a:cubicBezTo>
                    <a:pt x="147" y="474"/>
                    <a:pt x="131" y="472"/>
                    <a:pt x="122" y="471"/>
                  </a:cubicBezTo>
                  <a:cubicBezTo>
                    <a:pt x="116" y="469"/>
                    <a:pt x="112" y="467"/>
                    <a:pt x="109" y="464"/>
                  </a:cubicBezTo>
                  <a:cubicBezTo>
                    <a:pt x="108" y="462"/>
                    <a:pt x="107" y="459"/>
                    <a:pt x="107" y="456"/>
                  </a:cubicBezTo>
                  <a:cubicBezTo>
                    <a:pt x="107" y="449"/>
                    <a:pt x="110" y="437"/>
                    <a:pt x="117" y="421"/>
                  </a:cubicBezTo>
                  <a:cubicBezTo>
                    <a:pt x="156" y="332"/>
                    <a:pt x="156" y="332"/>
                    <a:pt x="156" y="332"/>
                  </a:cubicBezTo>
                  <a:cubicBezTo>
                    <a:pt x="367" y="332"/>
                    <a:pt x="367" y="332"/>
                    <a:pt x="367" y="332"/>
                  </a:cubicBezTo>
                  <a:cubicBezTo>
                    <a:pt x="412" y="439"/>
                    <a:pt x="412" y="439"/>
                    <a:pt x="412" y="439"/>
                  </a:cubicBezTo>
                  <a:cubicBezTo>
                    <a:pt x="415" y="447"/>
                    <a:pt x="417" y="453"/>
                    <a:pt x="417" y="458"/>
                  </a:cubicBezTo>
                  <a:cubicBezTo>
                    <a:pt x="417" y="461"/>
                    <a:pt x="416" y="464"/>
                    <a:pt x="414" y="466"/>
                  </a:cubicBezTo>
                  <a:cubicBezTo>
                    <a:pt x="412" y="468"/>
                    <a:pt x="408" y="470"/>
                    <a:pt x="402" y="471"/>
                  </a:cubicBezTo>
                  <a:cubicBezTo>
                    <a:pt x="396" y="472"/>
                    <a:pt x="380" y="473"/>
                    <a:pt x="353" y="474"/>
                  </a:cubicBezTo>
                  <a:cubicBezTo>
                    <a:pt x="353" y="496"/>
                    <a:pt x="353" y="496"/>
                    <a:pt x="353" y="496"/>
                  </a:cubicBezTo>
                  <a:cubicBezTo>
                    <a:pt x="470" y="494"/>
                    <a:pt x="470" y="494"/>
                    <a:pt x="470" y="494"/>
                  </a:cubicBezTo>
                  <a:cubicBezTo>
                    <a:pt x="485" y="494"/>
                    <a:pt x="511" y="494"/>
                    <a:pt x="549" y="496"/>
                  </a:cubicBezTo>
                  <a:cubicBezTo>
                    <a:pt x="549" y="474"/>
                    <a:pt x="549" y="474"/>
                    <a:pt x="549" y="474"/>
                  </a:cubicBezTo>
                  <a:cubicBezTo>
                    <a:pt x="530" y="474"/>
                    <a:pt x="517" y="472"/>
                    <a:pt x="512" y="470"/>
                  </a:cubicBezTo>
                  <a:cubicBezTo>
                    <a:pt x="507" y="467"/>
                    <a:pt x="501" y="462"/>
                    <a:pt x="497" y="454"/>
                  </a:cubicBezTo>
                  <a:cubicBezTo>
                    <a:pt x="489" y="439"/>
                    <a:pt x="472" y="404"/>
                    <a:pt x="447" y="348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235" y="75"/>
                    <a:pt x="214" y="122"/>
                    <a:pt x="204" y="144"/>
                  </a:cubicBezTo>
                  <a:cubicBezTo>
                    <a:pt x="113" y="339"/>
                    <a:pt x="113" y="339"/>
                    <a:pt x="113" y="339"/>
                  </a:cubicBezTo>
                  <a:cubicBezTo>
                    <a:pt x="86" y="395"/>
                    <a:pt x="70" y="428"/>
                    <a:pt x="66" y="436"/>
                  </a:cubicBezTo>
                  <a:cubicBezTo>
                    <a:pt x="58" y="451"/>
                    <a:pt x="53" y="461"/>
                    <a:pt x="49" y="464"/>
                  </a:cubicBezTo>
                  <a:cubicBezTo>
                    <a:pt x="45" y="468"/>
                    <a:pt x="40" y="470"/>
                    <a:pt x="35" y="472"/>
                  </a:cubicBezTo>
                  <a:cubicBezTo>
                    <a:pt x="31" y="473"/>
                    <a:pt x="19" y="474"/>
                    <a:pt x="0" y="474"/>
                  </a:cubicBezTo>
                  <a:cubicBezTo>
                    <a:pt x="0" y="496"/>
                    <a:pt x="0" y="496"/>
                    <a:pt x="0" y="496"/>
                  </a:cubicBezTo>
                  <a:cubicBezTo>
                    <a:pt x="28" y="494"/>
                    <a:pt x="53" y="494"/>
                    <a:pt x="77" y="494"/>
                  </a:cubicBezTo>
                  <a:close/>
                  <a:moveTo>
                    <a:pt x="262" y="95"/>
                  </a:moveTo>
                  <a:cubicBezTo>
                    <a:pt x="352" y="303"/>
                    <a:pt x="352" y="303"/>
                    <a:pt x="352" y="303"/>
                  </a:cubicBezTo>
                  <a:cubicBezTo>
                    <a:pt x="169" y="303"/>
                    <a:pt x="169" y="303"/>
                    <a:pt x="169" y="303"/>
                  </a:cubicBezTo>
                  <a:lnTo>
                    <a:pt x="262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4" name="Freeform 15"/>
            <p:cNvSpPr>
              <a:spLocks/>
            </p:cNvSpPr>
            <p:nvPr userDrawn="1"/>
          </p:nvSpPr>
          <p:spPr bwMode="auto">
            <a:xfrm>
              <a:off x="7229475" y="-6054725"/>
              <a:ext cx="2020888" cy="1841500"/>
            </a:xfrm>
            <a:custGeom>
              <a:avLst/>
              <a:gdLst>
                <a:gd name="T0" fmla="*/ 397 w 539"/>
                <a:gd name="T1" fmla="*/ 74 h 491"/>
                <a:gd name="T2" fmla="*/ 419 w 539"/>
                <a:gd name="T3" fmla="*/ 35 h 491"/>
                <a:gd name="T4" fmla="*/ 412 w 539"/>
                <a:gd name="T5" fmla="*/ 26 h 491"/>
                <a:gd name="T6" fmla="*/ 358 w 539"/>
                <a:gd name="T7" fmla="*/ 22 h 491"/>
                <a:gd name="T8" fmla="*/ 358 w 539"/>
                <a:gd name="T9" fmla="*/ 0 h 491"/>
                <a:gd name="T10" fmla="*/ 455 w 539"/>
                <a:gd name="T11" fmla="*/ 2 h 491"/>
                <a:gd name="T12" fmla="*/ 539 w 539"/>
                <a:gd name="T13" fmla="*/ 0 h 491"/>
                <a:gd name="T14" fmla="*/ 539 w 539"/>
                <a:gd name="T15" fmla="*/ 22 h 491"/>
                <a:gd name="T16" fmla="*/ 493 w 539"/>
                <a:gd name="T17" fmla="*/ 26 h 491"/>
                <a:gd name="T18" fmla="*/ 474 w 539"/>
                <a:gd name="T19" fmla="*/ 34 h 491"/>
                <a:gd name="T20" fmla="*/ 446 w 539"/>
                <a:gd name="T21" fmla="*/ 67 h 491"/>
                <a:gd name="T22" fmla="*/ 339 w 539"/>
                <a:gd name="T23" fmla="*/ 220 h 491"/>
                <a:gd name="T24" fmla="*/ 305 w 539"/>
                <a:gd name="T25" fmla="*/ 279 h 491"/>
                <a:gd name="T26" fmla="*/ 301 w 539"/>
                <a:gd name="T27" fmla="*/ 300 h 491"/>
                <a:gd name="T28" fmla="*/ 301 w 539"/>
                <a:gd name="T29" fmla="*/ 326 h 491"/>
                <a:gd name="T30" fmla="*/ 303 w 539"/>
                <a:gd name="T31" fmla="*/ 417 h 491"/>
                <a:gd name="T32" fmla="*/ 308 w 539"/>
                <a:gd name="T33" fmla="*/ 456 h 491"/>
                <a:gd name="T34" fmla="*/ 321 w 539"/>
                <a:gd name="T35" fmla="*/ 465 h 491"/>
                <a:gd name="T36" fmla="*/ 373 w 539"/>
                <a:gd name="T37" fmla="*/ 469 h 491"/>
                <a:gd name="T38" fmla="*/ 373 w 539"/>
                <a:gd name="T39" fmla="*/ 491 h 491"/>
                <a:gd name="T40" fmla="*/ 270 w 539"/>
                <a:gd name="T41" fmla="*/ 489 h 491"/>
                <a:gd name="T42" fmla="*/ 161 w 539"/>
                <a:gd name="T43" fmla="*/ 491 h 491"/>
                <a:gd name="T44" fmla="*/ 161 w 539"/>
                <a:gd name="T45" fmla="*/ 469 h 491"/>
                <a:gd name="T46" fmla="*/ 213 w 539"/>
                <a:gd name="T47" fmla="*/ 465 h 491"/>
                <a:gd name="T48" fmla="*/ 225 w 539"/>
                <a:gd name="T49" fmla="*/ 457 h 491"/>
                <a:gd name="T50" fmla="*/ 231 w 539"/>
                <a:gd name="T51" fmla="*/ 424 h 491"/>
                <a:gd name="T52" fmla="*/ 233 w 539"/>
                <a:gd name="T53" fmla="*/ 326 h 491"/>
                <a:gd name="T54" fmla="*/ 233 w 539"/>
                <a:gd name="T55" fmla="*/ 286 h 491"/>
                <a:gd name="T56" fmla="*/ 218 w 539"/>
                <a:gd name="T57" fmla="*/ 258 h 491"/>
                <a:gd name="T58" fmla="*/ 181 w 539"/>
                <a:gd name="T59" fmla="*/ 198 h 491"/>
                <a:gd name="T60" fmla="*/ 89 w 539"/>
                <a:gd name="T61" fmla="*/ 67 h 491"/>
                <a:gd name="T62" fmla="*/ 64 w 539"/>
                <a:gd name="T63" fmla="*/ 34 h 491"/>
                <a:gd name="T64" fmla="*/ 46 w 539"/>
                <a:gd name="T65" fmla="*/ 26 h 491"/>
                <a:gd name="T66" fmla="*/ 0 w 539"/>
                <a:gd name="T67" fmla="*/ 22 h 491"/>
                <a:gd name="T68" fmla="*/ 0 w 539"/>
                <a:gd name="T69" fmla="*/ 0 h 491"/>
                <a:gd name="T70" fmla="*/ 86 w 539"/>
                <a:gd name="T71" fmla="*/ 2 h 491"/>
                <a:gd name="T72" fmla="*/ 220 w 539"/>
                <a:gd name="T73" fmla="*/ 0 h 491"/>
                <a:gd name="T74" fmla="*/ 220 w 539"/>
                <a:gd name="T75" fmla="*/ 22 h 491"/>
                <a:gd name="T76" fmla="*/ 163 w 539"/>
                <a:gd name="T77" fmla="*/ 26 h 491"/>
                <a:gd name="T78" fmla="*/ 155 w 539"/>
                <a:gd name="T79" fmla="*/ 35 h 491"/>
                <a:gd name="T80" fmla="*/ 173 w 539"/>
                <a:gd name="T81" fmla="*/ 74 h 491"/>
                <a:gd name="T82" fmla="*/ 282 w 539"/>
                <a:gd name="T83" fmla="*/ 249 h 491"/>
                <a:gd name="T84" fmla="*/ 397 w 539"/>
                <a:gd name="T85" fmla="*/ 74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39" h="491">
                  <a:moveTo>
                    <a:pt x="397" y="74"/>
                  </a:moveTo>
                  <a:cubicBezTo>
                    <a:pt x="411" y="52"/>
                    <a:pt x="419" y="39"/>
                    <a:pt x="419" y="35"/>
                  </a:cubicBezTo>
                  <a:cubicBezTo>
                    <a:pt x="419" y="30"/>
                    <a:pt x="417" y="27"/>
                    <a:pt x="412" y="26"/>
                  </a:cubicBezTo>
                  <a:cubicBezTo>
                    <a:pt x="407" y="24"/>
                    <a:pt x="386" y="22"/>
                    <a:pt x="358" y="22"/>
                  </a:cubicBezTo>
                  <a:cubicBezTo>
                    <a:pt x="358" y="0"/>
                    <a:pt x="358" y="0"/>
                    <a:pt x="358" y="0"/>
                  </a:cubicBezTo>
                  <a:cubicBezTo>
                    <a:pt x="403" y="1"/>
                    <a:pt x="430" y="2"/>
                    <a:pt x="455" y="2"/>
                  </a:cubicBezTo>
                  <a:cubicBezTo>
                    <a:pt x="479" y="2"/>
                    <a:pt x="492" y="1"/>
                    <a:pt x="539" y="0"/>
                  </a:cubicBezTo>
                  <a:cubicBezTo>
                    <a:pt x="539" y="22"/>
                    <a:pt x="539" y="22"/>
                    <a:pt x="539" y="22"/>
                  </a:cubicBezTo>
                  <a:cubicBezTo>
                    <a:pt x="511" y="22"/>
                    <a:pt x="500" y="24"/>
                    <a:pt x="493" y="26"/>
                  </a:cubicBezTo>
                  <a:cubicBezTo>
                    <a:pt x="485" y="27"/>
                    <a:pt x="479" y="30"/>
                    <a:pt x="474" y="34"/>
                  </a:cubicBezTo>
                  <a:cubicBezTo>
                    <a:pt x="468" y="38"/>
                    <a:pt x="459" y="50"/>
                    <a:pt x="446" y="67"/>
                  </a:cubicBezTo>
                  <a:cubicBezTo>
                    <a:pt x="339" y="220"/>
                    <a:pt x="339" y="220"/>
                    <a:pt x="339" y="220"/>
                  </a:cubicBezTo>
                  <a:cubicBezTo>
                    <a:pt x="319" y="252"/>
                    <a:pt x="307" y="271"/>
                    <a:pt x="305" y="279"/>
                  </a:cubicBezTo>
                  <a:cubicBezTo>
                    <a:pt x="302" y="286"/>
                    <a:pt x="301" y="293"/>
                    <a:pt x="301" y="300"/>
                  </a:cubicBezTo>
                  <a:cubicBezTo>
                    <a:pt x="301" y="326"/>
                    <a:pt x="301" y="326"/>
                    <a:pt x="301" y="326"/>
                  </a:cubicBezTo>
                  <a:cubicBezTo>
                    <a:pt x="301" y="357"/>
                    <a:pt x="301" y="388"/>
                    <a:pt x="303" y="417"/>
                  </a:cubicBezTo>
                  <a:cubicBezTo>
                    <a:pt x="304" y="439"/>
                    <a:pt x="305" y="452"/>
                    <a:pt x="308" y="456"/>
                  </a:cubicBezTo>
                  <a:cubicBezTo>
                    <a:pt x="311" y="460"/>
                    <a:pt x="315" y="463"/>
                    <a:pt x="321" y="465"/>
                  </a:cubicBezTo>
                  <a:cubicBezTo>
                    <a:pt x="327" y="467"/>
                    <a:pt x="344" y="468"/>
                    <a:pt x="373" y="469"/>
                  </a:cubicBezTo>
                  <a:cubicBezTo>
                    <a:pt x="373" y="491"/>
                    <a:pt x="373" y="491"/>
                    <a:pt x="373" y="491"/>
                  </a:cubicBezTo>
                  <a:cubicBezTo>
                    <a:pt x="333" y="489"/>
                    <a:pt x="299" y="489"/>
                    <a:pt x="270" y="489"/>
                  </a:cubicBezTo>
                  <a:cubicBezTo>
                    <a:pt x="243" y="489"/>
                    <a:pt x="207" y="489"/>
                    <a:pt x="161" y="491"/>
                  </a:cubicBezTo>
                  <a:cubicBezTo>
                    <a:pt x="161" y="469"/>
                    <a:pt x="161" y="469"/>
                    <a:pt x="161" y="469"/>
                  </a:cubicBezTo>
                  <a:cubicBezTo>
                    <a:pt x="190" y="468"/>
                    <a:pt x="207" y="467"/>
                    <a:pt x="213" y="465"/>
                  </a:cubicBezTo>
                  <a:cubicBezTo>
                    <a:pt x="219" y="463"/>
                    <a:pt x="223" y="460"/>
                    <a:pt x="225" y="457"/>
                  </a:cubicBezTo>
                  <a:cubicBezTo>
                    <a:pt x="228" y="452"/>
                    <a:pt x="230" y="441"/>
                    <a:pt x="231" y="424"/>
                  </a:cubicBezTo>
                  <a:cubicBezTo>
                    <a:pt x="231" y="419"/>
                    <a:pt x="232" y="386"/>
                    <a:pt x="233" y="326"/>
                  </a:cubicBezTo>
                  <a:cubicBezTo>
                    <a:pt x="233" y="286"/>
                    <a:pt x="233" y="286"/>
                    <a:pt x="233" y="286"/>
                  </a:cubicBezTo>
                  <a:cubicBezTo>
                    <a:pt x="228" y="275"/>
                    <a:pt x="223" y="266"/>
                    <a:pt x="218" y="258"/>
                  </a:cubicBezTo>
                  <a:cubicBezTo>
                    <a:pt x="215" y="252"/>
                    <a:pt x="203" y="232"/>
                    <a:pt x="181" y="198"/>
                  </a:cubicBezTo>
                  <a:cubicBezTo>
                    <a:pt x="89" y="67"/>
                    <a:pt x="89" y="67"/>
                    <a:pt x="89" y="67"/>
                  </a:cubicBezTo>
                  <a:cubicBezTo>
                    <a:pt x="78" y="50"/>
                    <a:pt x="69" y="38"/>
                    <a:pt x="64" y="34"/>
                  </a:cubicBezTo>
                  <a:cubicBezTo>
                    <a:pt x="59" y="30"/>
                    <a:pt x="53" y="27"/>
                    <a:pt x="46" y="26"/>
                  </a:cubicBezTo>
                  <a:cubicBezTo>
                    <a:pt x="39" y="24"/>
                    <a:pt x="29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" y="1"/>
                    <a:pt x="62" y="2"/>
                    <a:pt x="86" y="2"/>
                  </a:cubicBezTo>
                  <a:cubicBezTo>
                    <a:pt x="111" y="2"/>
                    <a:pt x="175" y="1"/>
                    <a:pt x="220" y="0"/>
                  </a:cubicBezTo>
                  <a:cubicBezTo>
                    <a:pt x="220" y="22"/>
                    <a:pt x="220" y="22"/>
                    <a:pt x="220" y="22"/>
                  </a:cubicBezTo>
                  <a:cubicBezTo>
                    <a:pt x="192" y="22"/>
                    <a:pt x="168" y="24"/>
                    <a:pt x="163" y="26"/>
                  </a:cubicBezTo>
                  <a:cubicBezTo>
                    <a:pt x="158" y="27"/>
                    <a:pt x="155" y="30"/>
                    <a:pt x="155" y="35"/>
                  </a:cubicBezTo>
                  <a:cubicBezTo>
                    <a:pt x="155" y="39"/>
                    <a:pt x="161" y="52"/>
                    <a:pt x="173" y="74"/>
                  </a:cubicBezTo>
                  <a:cubicBezTo>
                    <a:pt x="282" y="249"/>
                    <a:pt x="282" y="249"/>
                    <a:pt x="282" y="249"/>
                  </a:cubicBezTo>
                  <a:lnTo>
                    <a:pt x="397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5" name="Freeform 16"/>
            <p:cNvSpPr>
              <a:spLocks noEditPoints="1"/>
            </p:cNvSpPr>
            <p:nvPr userDrawn="1"/>
          </p:nvSpPr>
          <p:spPr bwMode="auto">
            <a:xfrm>
              <a:off x="9051925" y="-6099175"/>
              <a:ext cx="2054225" cy="1919287"/>
            </a:xfrm>
            <a:custGeom>
              <a:avLst/>
              <a:gdLst>
                <a:gd name="T0" fmla="*/ 98 w 548"/>
                <a:gd name="T1" fmla="*/ 125 h 512"/>
                <a:gd name="T2" fmla="*/ 163 w 548"/>
                <a:gd name="T3" fmla="*/ 54 h 512"/>
                <a:gd name="T4" fmla="*/ 264 w 548"/>
                <a:gd name="T5" fmla="*/ 30 h 512"/>
                <a:gd name="T6" fmla="*/ 338 w 548"/>
                <a:gd name="T7" fmla="*/ 41 h 512"/>
                <a:gd name="T8" fmla="*/ 394 w 548"/>
                <a:gd name="T9" fmla="*/ 70 h 512"/>
                <a:gd name="T10" fmla="*/ 431 w 548"/>
                <a:gd name="T11" fmla="*/ 111 h 512"/>
                <a:gd name="T12" fmla="*/ 456 w 548"/>
                <a:gd name="T13" fmla="*/ 162 h 512"/>
                <a:gd name="T14" fmla="*/ 471 w 548"/>
                <a:gd name="T15" fmla="*/ 263 h 512"/>
                <a:gd name="T16" fmla="*/ 450 w 548"/>
                <a:gd name="T17" fmla="*/ 377 h 512"/>
                <a:gd name="T18" fmla="*/ 386 w 548"/>
                <a:gd name="T19" fmla="*/ 453 h 512"/>
                <a:gd name="T20" fmla="*/ 285 w 548"/>
                <a:gd name="T21" fmla="*/ 480 h 512"/>
                <a:gd name="T22" fmla="*/ 208 w 548"/>
                <a:gd name="T23" fmla="*/ 467 h 512"/>
                <a:gd name="T24" fmla="*/ 145 w 548"/>
                <a:gd name="T25" fmla="*/ 426 h 512"/>
                <a:gd name="T26" fmla="*/ 100 w 548"/>
                <a:gd name="T27" fmla="*/ 356 h 512"/>
                <a:gd name="T28" fmla="*/ 83 w 548"/>
                <a:gd name="T29" fmla="*/ 297 h 512"/>
                <a:gd name="T30" fmla="*/ 76 w 548"/>
                <a:gd name="T31" fmla="*/ 231 h 512"/>
                <a:gd name="T32" fmla="*/ 98 w 548"/>
                <a:gd name="T33" fmla="*/ 125 h 512"/>
                <a:gd name="T34" fmla="*/ 18 w 548"/>
                <a:gd name="T35" fmla="*/ 358 h 512"/>
                <a:gd name="T36" fmla="*/ 70 w 548"/>
                <a:gd name="T37" fmla="*/ 442 h 512"/>
                <a:gd name="T38" fmla="*/ 153 w 548"/>
                <a:gd name="T39" fmla="*/ 494 h 512"/>
                <a:gd name="T40" fmla="*/ 259 w 548"/>
                <a:gd name="T41" fmla="*/ 512 h 512"/>
                <a:gd name="T42" fmla="*/ 466 w 548"/>
                <a:gd name="T43" fmla="*/ 434 h 512"/>
                <a:gd name="T44" fmla="*/ 548 w 548"/>
                <a:gd name="T45" fmla="*/ 241 h 512"/>
                <a:gd name="T46" fmla="*/ 540 w 548"/>
                <a:gd name="T47" fmla="*/ 172 h 512"/>
                <a:gd name="T48" fmla="*/ 518 w 548"/>
                <a:gd name="T49" fmla="*/ 117 h 512"/>
                <a:gd name="T50" fmla="*/ 469 w 548"/>
                <a:gd name="T51" fmla="*/ 59 h 512"/>
                <a:gd name="T52" fmla="*/ 389 w 548"/>
                <a:gd name="T53" fmla="*/ 17 h 512"/>
                <a:gd name="T54" fmla="*/ 280 w 548"/>
                <a:gd name="T55" fmla="*/ 0 h 512"/>
                <a:gd name="T56" fmla="*/ 165 w 548"/>
                <a:gd name="T57" fmla="*/ 19 h 512"/>
                <a:gd name="T58" fmla="*/ 74 w 548"/>
                <a:gd name="T59" fmla="*/ 75 h 512"/>
                <a:gd name="T60" fmla="*/ 17 w 548"/>
                <a:gd name="T61" fmla="*/ 158 h 512"/>
                <a:gd name="T62" fmla="*/ 0 w 548"/>
                <a:gd name="T63" fmla="*/ 259 h 512"/>
                <a:gd name="T64" fmla="*/ 18 w 548"/>
                <a:gd name="T65" fmla="*/ 35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8" h="512">
                  <a:moveTo>
                    <a:pt x="98" y="125"/>
                  </a:moveTo>
                  <a:cubicBezTo>
                    <a:pt x="112" y="94"/>
                    <a:pt x="134" y="71"/>
                    <a:pt x="163" y="54"/>
                  </a:cubicBezTo>
                  <a:cubicBezTo>
                    <a:pt x="192" y="38"/>
                    <a:pt x="226" y="30"/>
                    <a:pt x="264" y="30"/>
                  </a:cubicBezTo>
                  <a:cubicBezTo>
                    <a:pt x="290" y="30"/>
                    <a:pt x="315" y="34"/>
                    <a:pt x="338" y="41"/>
                  </a:cubicBezTo>
                  <a:cubicBezTo>
                    <a:pt x="361" y="49"/>
                    <a:pt x="380" y="59"/>
                    <a:pt x="394" y="70"/>
                  </a:cubicBezTo>
                  <a:cubicBezTo>
                    <a:pt x="408" y="82"/>
                    <a:pt x="421" y="95"/>
                    <a:pt x="431" y="111"/>
                  </a:cubicBezTo>
                  <a:cubicBezTo>
                    <a:pt x="442" y="126"/>
                    <a:pt x="450" y="143"/>
                    <a:pt x="456" y="162"/>
                  </a:cubicBezTo>
                  <a:cubicBezTo>
                    <a:pt x="466" y="193"/>
                    <a:pt x="471" y="226"/>
                    <a:pt x="471" y="263"/>
                  </a:cubicBezTo>
                  <a:cubicBezTo>
                    <a:pt x="471" y="306"/>
                    <a:pt x="464" y="344"/>
                    <a:pt x="450" y="377"/>
                  </a:cubicBezTo>
                  <a:cubicBezTo>
                    <a:pt x="436" y="410"/>
                    <a:pt x="415" y="435"/>
                    <a:pt x="386" y="453"/>
                  </a:cubicBezTo>
                  <a:cubicBezTo>
                    <a:pt x="357" y="471"/>
                    <a:pt x="324" y="480"/>
                    <a:pt x="285" y="480"/>
                  </a:cubicBezTo>
                  <a:cubicBezTo>
                    <a:pt x="257" y="480"/>
                    <a:pt x="231" y="476"/>
                    <a:pt x="208" y="467"/>
                  </a:cubicBezTo>
                  <a:cubicBezTo>
                    <a:pt x="185" y="458"/>
                    <a:pt x="164" y="445"/>
                    <a:pt x="145" y="426"/>
                  </a:cubicBezTo>
                  <a:cubicBezTo>
                    <a:pt x="127" y="407"/>
                    <a:pt x="112" y="384"/>
                    <a:pt x="100" y="356"/>
                  </a:cubicBezTo>
                  <a:cubicBezTo>
                    <a:pt x="93" y="340"/>
                    <a:pt x="87" y="320"/>
                    <a:pt x="83" y="297"/>
                  </a:cubicBezTo>
                  <a:cubicBezTo>
                    <a:pt x="78" y="275"/>
                    <a:pt x="76" y="253"/>
                    <a:pt x="76" y="231"/>
                  </a:cubicBezTo>
                  <a:cubicBezTo>
                    <a:pt x="76" y="192"/>
                    <a:pt x="83" y="156"/>
                    <a:pt x="98" y="125"/>
                  </a:cubicBezTo>
                  <a:close/>
                  <a:moveTo>
                    <a:pt x="18" y="358"/>
                  </a:moveTo>
                  <a:cubicBezTo>
                    <a:pt x="30" y="391"/>
                    <a:pt x="47" y="419"/>
                    <a:pt x="70" y="442"/>
                  </a:cubicBezTo>
                  <a:cubicBezTo>
                    <a:pt x="92" y="465"/>
                    <a:pt x="120" y="483"/>
                    <a:pt x="153" y="494"/>
                  </a:cubicBezTo>
                  <a:cubicBezTo>
                    <a:pt x="186" y="506"/>
                    <a:pt x="221" y="512"/>
                    <a:pt x="259" y="512"/>
                  </a:cubicBezTo>
                  <a:cubicBezTo>
                    <a:pt x="342" y="512"/>
                    <a:pt x="411" y="486"/>
                    <a:pt x="466" y="434"/>
                  </a:cubicBezTo>
                  <a:cubicBezTo>
                    <a:pt x="521" y="383"/>
                    <a:pt x="548" y="318"/>
                    <a:pt x="548" y="241"/>
                  </a:cubicBezTo>
                  <a:cubicBezTo>
                    <a:pt x="548" y="216"/>
                    <a:pt x="546" y="194"/>
                    <a:pt x="540" y="172"/>
                  </a:cubicBezTo>
                  <a:cubicBezTo>
                    <a:pt x="535" y="151"/>
                    <a:pt x="527" y="133"/>
                    <a:pt x="518" y="117"/>
                  </a:cubicBezTo>
                  <a:cubicBezTo>
                    <a:pt x="506" y="96"/>
                    <a:pt x="490" y="77"/>
                    <a:pt x="469" y="59"/>
                  </a:cubicBezTo>
                  <a:cubicBezTo>
                    <a:pt x="448" y="41"/>
                    <a:pt x="421" y="27"/>
                    <a:pt x="389" y="17"/>
                  </a:cubicBezTo>
                  <a:cubicBezTo>
                    <a:pt x="356" y="6"/>
                    <a:pt x="320" y="0"/>
                    <a:pt x="280" y="0"/>
                  </a:cubicBezTo>
                  <a:cubicBezTo>
                    <a:pt x="237" y="0"/>
                    <a:pt x="198" y="7"/>
                    <a:pt x="165" y="19"/>
                  </a:cubicBezTo>
                  <a:cubicBezTo>
                    <a:pt x="131" y="32"/>
                    <a:pt x="101" y="50"/>
                    <a:pt x="74" y="75"/>
                  </a:cubicBezTo>
                  <a:cubicBezTo>
                    <a:pt x="48" y="100"/>
                    <a:pt x="29" y="127"/>
                    <a:pt x="17" y="158"/>
                  </a:cubicBezTo>
                  <a:cubicBezTo>
                    <a:pt x="6" y="189"/>
                    <a:pt x="0" y="223"/>
                    <a:pt x="0" y="259"/>
                  </a:cubicBezTo>
                  <a:cubicBezTo>
                    <a:pt x="0" y="292"/>
                    <a:pt x="6" y="324"/>
                    <a:pt x="18" y="3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6" name="Freeform 17"/>
            <p:cNvSpPr>
              <a:spLocks/>
            </p:cNvSpPr>
            <p:nvPr userDrawn="1"/>
          </p:nvSpPr>
          <p:spPr bwMode="auto">
            <a:xfrm>
              <a:off x="2800350" y="-2671763"/>
              <a:ext cx="1690688" cy="1395412"/>
            </a:xfrm>
            <a:custGeom>
              <a:avLst/>
              <a:gdLst>
                <a:gd name="T0" fmla="*/ 395 w 451"/>
                <a:gd name="T1" fmla="*/ 306 h 372"/>
                <a:gd name="T2" fmla="*/ 400 w 451"/>
                <a:gd name="T3" fmla="*/ 347 h 372"/>
                <a:gd name="T4" fmla="*/ 424 w 451"/>
                <a:gd name="T5" fmla="*/ 355 h 372"/>
                <a:gd name="T6" fmla="*/ 451 w 451"/>
                <a:gd name="T7" fmla="*/ 356 h 372"/>
                <a:gd name="T8" fmla="*/ 451 w 451"/>
                <a:gd name="T9" fmla="*/ 372 h 372"/>
                <a:gd name="T10" fmla="*/ 368 w 451"/>
                <a:gd name="T11" fmla="*/ 371 h 372"/>
                <a:gd name="T12" fmla="*/ 284 w 451"/>
                <a:gd name="T13" fmla="*/ 372 h 372"/>
                <a:gd name="T14" fmla="*/ 284 w 451"/>
                <a:gd name="T15" fmla="*/ 356 h 372"/>
                <a:gd name="T16" fmla="*/ 311 w 451"/>
                <a:gd name="T17" fmla="*/ 355 h 372"/>
                <a:gd name="T18" fmla="*/ 335 w 451"/>
                <a:gd name="T19" fmla="*/ 347 h 372"/>
                <a:gd name="T20" fmla="*/ 340 w 451"/>
                <a:gd name="T21" fmla="*/ 306 h 372"/>
                <a:gd name="T22" fmla="*/ 340 w 451"/>
                <a:gd name="T23" fmla="*/ 187 h 372"/>
                <a:gd name="T24" fmla="*/ 293 w 451"/>
                <a:gd name="T25" fmla="*/ 186 h 372"/>
                <a:gd name="T26" fmla="*/ 159 w 451"/>
                <a:gd name="T27" fmla="*/ 186 h 372"/>
                <a:gd name="T28" fmla="*/ 111 w 451"/>
                <a:gd name="T29" fmla="*/ 187 h 372"/>
                <a:gd name="T30" fmla="*/ 111 w 451"/>
                <a:gd name="T31" fmla="*/ 306 h 372"/>
                <a:gd name="T32" fmla="*/ 116 w 451"/>
                <a:gd name="T33" fmla="*/ 347 h 372"/>
                <a:gd name="T34" fmla="*/ 140 w 451"/>
                <a:gd name="T35" fmla="*/ 355 h 372"/>
                <a:gd name="T36" fmla="*/ 168 w 451"/>
                <a:gd name="T37" fmla="*/ 356 h 372"/>
                <a:gd name="T38" fmla="*/ 168 w 451"/>
                <a:gd name="T39" fmla="*/ 372 h 372"/>
                <a:gd name="T40" fmla="*/ 85 w 451"/>
                <a:gd name="T41" fmla="*/ 371 h 372"/>
                <a:gd name="T42" fmla="*/ 0 w 451"/>
                <a:gd name="T43" fmla="*/ 372 h 372"/>
                <a:gd name="T44" fmla="*/ 0 w 451"/>
                <a:gd name="T45" fmla="*/ 356 h 372"/>
                <a:gd name="T46" fmla="*/ 27 w 451"/>
                <a:gd name="T47" fmla="*/ 355 h 372"/>
                <a:gd name="T48" fmla="*/ 51 w 451"/>
                <a:gd name="T49" fmla="*/ 347 h 372"/>
                <a:gd name="T50" fmla="*/ 57 w 451"/>
                <a:gd name="T51" fmla="*/ 306 h 372"/>
                <a:gd name="T52" fmla="*/ 57 w 451"/>
                <a:gd name="T53" fmla="*/ 66 h 372"/>
                <a:gd name="T54" fmla="*/ 51 w 451"/>
                <a:gd name="T55" fmla="*/ 25 h 372"/>
                <a:gd name="T56" fmla="*/ 27 w 451"/>
                <a:gd name="T57" fmla="*/ 17 h 372"/>
                <a:gd name="T58" fmla="*/ 0 w 451"/>
                <a:gd name="T59" fmla="*/ 16 h 372"/>
                <a:gd name="T60" fmla="*/ 0 w 451"/>
                <a:gd name="T61" fmla="*/ 0 h 372"/>
                <a:gd name="T62" fmla="*/ 85 w 451"/>
                <a:gd name="T63" fmla="*/ 1 h 372"/>
                <a:gd name="T64" fmla="*/ 168 w 451"/>
                <a:gd name="T65" fmla="*/ 0 h 372"/>
                <a:gd name="T66" fmla="*/ 168 w 451"/>
                <a:gd name="T67" fmla="*/ 16 h 372"/>
                <a:gd name="T68" fmla="*/ 140 w 451"/>
                <a:gd name="T69" fmla="*/ 17 h 372"/>
                <a:gd name="T70" fmla="*/ 116 w 451"/>
                <a:gd name="T71" fmla="*/ 25 h 372"/>
                <a:gd name="T72" fmla="*/ 111 w 451"/>
                <a:gd name="T73" fmla="*/ 66 h 372"/>
                <a:gd name="T74" fmla="*/ 111 w 451"/>
                <a:gd name="T75" fmla="*/ 161 h 372"/>
                <a:gd name="T76" fmla="*/ 159 w 451"/>
                <a:gd name="T77" fmla="*/ 162 h 372"/>
                <a:gd name="T78" fmla="*/ 293 w 451"/>
                <a:gd name="T79" fmla="*/ 162 h 372"/>
                <a:gd name="T80" fmla="*/ 340 w 451"/>
                <a:gd name="T81" fmla="*/ 161 h 372"/>
                <a:gd name="T82" fmla="*/ 340 w 451"/>
                <a:gd name="T83" fmla="*/ 66 h 372"/>
                <a:gd name="T84" fmla="*/ 335 w 451"/>
                <a:gd name="T85" fmla="*/ 25 h 372"/>
                <a:gd name="T86" fmla="*/ 311 w 451"/>
                <a:gd name="T87" fmla="*/ 17 h 372"/>
                <a:gd name="T88" fmla="*/ 284 w 451"/>
                <a:gd name="T89" fmla="*/ 16 h 372"/>
                <a:gd name="T90" fmla="*/ 284 w 451"/>
                <a:gd name="T91" fmla="*/ 0 h 372"/>
                <a:gd name="T92" fmla="*/ 368 w 451"/>
                <a:gd name="T93" fmla="*/ 1 h 372"/>
                <a:gd name="T94" fmla="*/ 451 w 451"/>
                <a:gd name="T95" fmla="*/ 0 h 372"/>
                <a:gd name="T96" fmla="*/ 451 w 451"/>
                <a:gd name="T97" fmla="*/ 16 h 372"/>
                <a:gd name="T98" fmla="*/ 424 w 451"/>
                <a:gd name="T99" fmla="*/ 17 h 372"/>
                <a:gd name="T100" fmla="*/ 400 w 451"/>
                <a:gd name="T101" fmla="*/ 25 h 372"/>
                <a:gd name="T102" fmla="*/ 395 w 451"/>
                <a:gd name="T103" fmla="*/ 66 h 372"/>
                <a:gd name="T104" fmla="*/ 395 w 451"/>
                <a:gd name="T105" fmla="*/ 30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1" h="372">
                  <a:moveTo>
                    <a:pt x="395" y="306"/>
                  </a:moveTo>
                  <a:cubicBezTo>
                    <a:pt x="395" y="327"/>
                    <a:pt x="396" y="341"/>
                    <a:pt x="400" y="347"/>
                  </a:cubicBezTo>
                  <a:cubicBezTo>
                    <a:pt x="403" y="352"/>
                    <a:pt x="410" y="354"/>
                    <a:pt x="424" y="355"/>
                  </a:cubicBezTo>
                  <a:cubicBezTo>
                    <a:pt x="451" y="356"/>
                    <a:pt x="451" y="356"/>
                    <a:pt x="451" y="356"/>
                  </a:cubicBezTo>
                  <a:cubicBezTo>
                    <a:pt x="451" y="372"/>
                    <a:pt x="451" y="372"/>
                    <a:pt x="451" y="372"/>
                  </a:cubicBezTo>
                  <a:cubicBezTo>
                    <a:pt x="422" y="371"/>
                    <a:pt x="395" y="371"/>
                    <a:pt x="368" y="371"/>
                  </a:cubicBezTo>
                  <a:cubicBezTo>
                    <a:pt x="340" y="371"/>
                    <a:pt x="313" y="371"/>
                    <a:pt x="284" y="372"/>
                  </a:cubicBezTo>
                  <a:cubicBezTo>
                    <a:pt x="284" y="356"/>
                    <a:pt x="284" y="356"/>
                    <a:pt x="284" y="356"/>
                  </a:cubicBezTo>
                  <a:cubicBezTo>
                    <a:pt x="311" y="355"/>
                    <a:pt x="311" y="355"/>
                    <a:pt x="311" y="355"/>
                  </a:cubicBezTo>
                  <a:cubicBezTo>
                    <a:pt x="325" y="354"/>
                    <a:pt x="332" y="352"/>
                    <a:pt x="335" y="347"/>
                  </a:cubicBezTo>
                  <a:cubicBezTo>
                    <a:pt x="339" y="341"/>
                    <a:pt x="340" y="327"/>
                    <a:pt x="340" y="306"/>
                  </a:cubicBezTo>
                  <a:cubicBezTo>
                    <a:pt x="340" y="187"/>
                    <a:pt x="340" y="187"/>
                    <a:pt x="340" y="187"/>
                  </a:cubicBezTo>
                  <a:cubicBezTo>
                    <a:pt x="333" y="186"/>
                    <a:pt x="318" y="186"/>
                    <a:pt x="293" y="186"/>
                  </a:cubicBezTo>
                  <a:cubicBezTo>
                    <a:pt x="159" y="186"/>
                    <a:pt x="159" y="186"/>
                    <a:pt x="159" y="186"/>
                  </a:cubicBezTo>
                  <a:cubicBezTo>
                    <a:pt x="133" y="186"/>
                    <a:pt x="118" y="186"/>
                    <a:pt x="111" y="187"/>
                  </a:cubicBezTo>
                  <a:cubicBezTo>
                    <a:pt x="111" y="306"/>
                    <a:pt x="111" y="306"/>
                    <a:pt x="111" y="306"/>
                  </a:cubicBezTo>
                  <a:cubicBezTo>
                    <a:pt x="111" y="327"/>
                    <a:pt x="112" y="341"/>
                    <a:pt x="116" y="347"/>
                  </a:cubicBezTo>
                  <a:cubicBezTo>
                    <a:pt x="120" y="352"/>
                    <a:pt x="126" y="354"/>
                    <a:pt x="140" y="355"/>
                  </a:cubicBezTo>
                  <a:cubicBezTo>
                    <a:pt x="168" y="356"/>
                    <a:pt x="168" y="356"/>
                    <a:pt x="168" y="356"/>
                  </a:cubicBezTo>
                  <a:cubicBezTo>
                    <a:pt x="168" y="372"/>
                    <a:pt x="168" y="372"/>
                    <a:pt x="168" y="372"/>
                  </a:cubicBezTo>
                  <a:cubicBezTo>
                    <a:pt x="138" y="371"/>
                    <a:pt x="111" y="371"/>
                    <a:pt x="85" y="371"/>
                  </a:cubicBezTo>
                  <a:cubicBezTo>
                    <a:pt x="57" y="371"/>
                    <a:pt x="30" y="371"/>
                    <a:pt x="0" y="372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27" y="355"/>
                    <a:pt x="27" y="355"/>
                    <a:pt x="27" y="355"/>
                  </a:cubicBezTo>
                  <a:cubicBezTo>
                    <a:pt x="41" y="354"/>
                    <a:pt x="48" y="352"/>
                    <a:pt x="51" y="347"/>
                  </a:cubicBezTo>
                  <a:cubicBezTo>
                    <a:pt x="55" y="341"/>
                    <a:pt x="57" y="327"/>
                    <a:pt x="57" y="306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7" y="45"/>
                    <a:pt x="55" y="31"/>
                    <a:pt x="51" y="25"/>
                  </a:cubicBezTo>
                  <a:cubicBezTo>
                    <a:pt x="48" y="20"/>
                    <a:pt x="41" y="18"/>
                    <a:pt x="27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1"/>
                    <a:pt x="57" y="1"/>
                    <a:pt x="85" y="1"/>
                  </a:cubicBezTo>
                  <a:cubicBezTo>
                    <a:pt x="111" y="1"/>
                    <a:pt x="138" y="1"/>
                    <a:pt x="168" y="0"/>
                  </a:cubicBezTo>
                  <a:cubicBezTo>
                    <a:pt x="168" y="16"/>
                    <a:pt x="168" y="16"/>
                    <a:pt x="168" y="16"/>
                  </a:cubicBezTo>
                  <a:cubicBezTo>
                    <a:pt x="140" y="17"/>
                    <a:pt x="140" y="17"/>
                    <a:pt x="140" y="17"/>
                  </a:cubicBezTo>
                  <a:cubicBezTo>
                    <a:pt x="126" y="18"/>
                    <a:pt x="120" y="20"/>
                    <a:pt x="116" y="25"/>
                  </a:cubicBezTo>
                  <a:cubicBezTo>
                    <a:pt x="112" y="31"/>
                    <a:pt x="111" y="45"/>
                    <a:pt x="111" y="66"/>
                  </a:cubicBezTo>
                  <a:cubicBezTo>
                    <a:pt x="111" y="161"/>
                    <a:pt x="111" y="161"/>
                    <a:pt x="111" y="161"/>
                  </a:cubicBezTo>
                  <a:cubicBezTo>
                    <a:pt x="118" y="162"/>
                    <a:pt x="133" y="162"/>
                    <a:pt x="159" y="162"/>
                  </a:cubicBezTo>
                  <a:cubicBezTo>
                    <a:pt x="293" y="162"/>
                    <a:pt x="293" y="162"/>
                    <a:pt x="293" y="162"/>
                  </a:cubicBezTo>
                  <a:cubicBezTo>
                    <a:pt x="318" y="162"/>
                    <a:pt x="333" y="162"/>
                    <a:pt x="340" y="161"/>
                  </a:cubicBezTo>
                  <a:cubicBezTo>
                    <a:pt x="340" y="66"/>
                    <a:pt x="340" y="66"/>
                    <a:pt x="340" y="66"/>
                  </a:cubicBezTo>
                  <a:cubicBezTo>
                    <a:pt x="340" y="45"/>
                    <a:pt x="339" y="31"/>
                    <a:pt x="335" y="25"/>
                  </a:cubicBezTo>
                  <a:cubicBezTo>
                    <a:pt x="332" y="20"/>
                    <a:pt x="325" y="18"/>
                    <a:pt x="311" y="17"/>
                  </a:cubicBezTo>
                  <a:cubicBezTo>
                    <a:pt x="284" y="16"/>
                    <a:pt x="284" y="16"/>
                    <a:pt x="284" y="16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313" y="1"/>
                    <a:pt x="340" y="1"/>
                    <a:pt x="368" y="1"/>
                  </a:cubicBezTo>
                  <a:cubicBezTo>
                    <a:pt x="395" y="1"/>
                    <a:pt x="422" y="1"/>
                    <a:pt x="451" y="0"/>
                  </a:cubicBezTo>
                  <a:cubicBezTo>
                    <a:pt x="451" y="16"/>
                    <a:pt x="451" y="16"/>
                    <a:pt x="451" y="16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10" y="18"/>
                    <a:pt x="403" y="20"/>
                    <a:pt x="400" y="25"/>
                  </a:cubicBezTo>
                  <a:cubicBezTo>
                    <a:pt x="396" y="31"/>
                    <a:pt x="395" y="45"/>
                    <a:pt x="395" y="66"/>
                  </a:cubicBezTo>
                  <a:lnTo>
                    <a:pt x="395" y="3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8" name="Freeform 18"/>
            <p:cNvSpPr>
              <a:spLocks/>
            </p:cNvSpPr>
            <p:nvPr userDrawn="1"/>
          </p:nvSpPr>
          <p:spPr bwMode="auto">
            <a:xfrm>
              <a:off x="4694238" y="-2671763"/>
              <a:ext cx="1181100" cy="1395412"/>
            </a:xfrm>
            <a:custGeom>
              <a:avLst/>
              <a:gdLst>
                <a:gd name="T0" fmla="*/ 57 w 315"/>
                <a:gd name="T1" fmla="*/ 66 h 372"/>
                <a:gd name="T2" fmla="*/ 51 w 315"/>
                <a:gd name="T3" fmla="*/ 25 h 372"/>
                <a:gd name="T4" fmla="*/ 27 w 315"/>
                <a:gd name="T5" fmla="*/ 17 h 372"/>
                <a:gd name="T6" fmla="*/ 0 w 315"/>
                <a:gd name="T7" fmla="*/ 16 h 372"/>
                <a:gd name="T8" fmla="*/ 0 w 315"/>
                <a:gd name="T9" fmla="*/ 0 h 372"/>
                <a:gd name="T10" fmla="*/ 48 w 315"/>
                <a:gd name="T11" fmla="*/ 1 h 372"/>
                <a:gd name="T12" fmla="*/ 97 w 315"/>
                <a:gd name="T13" fmla="*/ 1 h 372"/>
                <a:gd name="T14" fmla="*/ 232 w 315"/>
                <a:gd name="T15" fmla="*/ 0 h 372"/>
                <a:gd name="T16" fmla="*/ 306 w 315"/>
                <a:gd name="T17" fmla="*/ 1 h 372"/>
                <a:gd name="T18" fmla="*/ 297 w 315"/>
                <a:gd name="T19" fmla="*/ 83 h 372"/>
                <a:gd name="T20" fmla="*/ 277 w 315"/>
                <a:gd name="T21" fmla="*/ 83 h 372"/>
                <a:gd name="T22" fmla="*/ 277 w 315"/>
                <a:gd name="T23" fmla="*/ 48 h 372"/>
                <a:gd name="T24" fmla="*/ 272 w 315"/>
                <a:gd name="T25" fmla="*/ 33 h 372"/>
                <a:gd name="T26" fmla="*/ 159 w 315"/>
                <a:gd name="T27" fmla="*/ 22 h 372"/>
                <a:gd name="T28" fmla="*/ 111 w 315"/>
                <a:gd name="T29" fmla="*/ 27 h 372"/>
                <a:gd name="T30" fmla="*/ 111 w 315"/>
                <a:gd name="T31" fmla="*/ 170 h 372"/>
                <a:gd name="T32" fmla="*/ 178 w 315"/>
                <a:gd name="T33" fmla="*/ 171 h 372"/>
                <a:gd name="T34" fmla="*/ 238 w 315"/>
                <a:gd name="T35" fmla="*/ 165 h 372"/>
                <a:gd name="T36" fmla="*/ 243 w 315"/>
                <a:gd name="T37" fmla="*/ 151 h 372"/>
                <a:gd name="T38" fmla="*/ 246 w 315"/>
                <a:gd name="T39" fmla="*/ 124 h 372"/>
                <a:gd name="T40" fmla="*/ 263 w 315"/>
                <a:gd name="T41" fmla="*/ 124 h 372"/>
                <a:gd name="T42" fmla="*/ 261 w 315"/>
                <a:gd name="T43" fmla="*/ 186 h 372"/>
                <a:gd name="T44" fmla="*/ 263 w 315"/>
                <a:gd name="T45" fmla="*/ 245 h 372"/>
                <a:gd name="T46" fmla="*/ 246 w 315"/>
                <a:gd name="T47" fmla="*/ 245 h 372"/>
                <a:gd name="T48" fmla="*/ 243 w 315"/>
                <a:gd name="T49" fmla="*/ 214 h 372"/>
                <a:gd name="T50" fmla="*/ 238 w 315"/>
                <a:gd name="T51" fmla="*/ 200 h 372"/>
                <a:gd name="T52" fmla="*/ 178 w 315"/>
                <a:gd name="T53" fmla="*/ 194 h 372"/>
                <a:gd name="T54" fmla="*/ 111 w 315"/>
                <a:gd name="T55" fmla="*/ 195 h 372"/>
                <a:gd name="T56" fmla="*/ 111 w 315"/>
                <a:gd name="T57" fmla="*/ 346 h 372"/>
                <a:gd name="T58" fmla="*/ 159 w 315"/>
                <a:gd name="T59" fmla="*/ 350 h 372"/>
                <a:gd name="T60" fmla="*/ 275 w 315"/>
                <a:gd name="T61" fmla="*/ 343 h 372"/>
                <a:gd name="T62" fmla="*/ 295 w 315"/>
                <a:gd name="T63" fmla="*/ 283 h 372"/>
                <a:gd name="T64" fmla="*/ 315 w 315"/>
                <a:gd name="T65" fmla="*/ 283 h 372"/>
                <a:gd name="T66" fmla="*/ 306 w 315"/>
                <a:gd name="T67" fmla="*/ 371 h 372"/>
                <a:gd name="T68" fmla="*/ 211 w 315"/>
                <a:gd name="T69" fmla="*/ 372 h 372"/>
                <a:gd name="T70" fmla="*/ 193 w 315"/>
                <a:gd name="T71" fmla="*/ 372 h 372"/>
                <a:gd name="T72" fmla="*/ 68 w 315"/>
                <a:gd name="T73" fmla="*/ 371 h 372"/>
                <a:gd name="T74" fmla="*/ 7 w 315"/>
                <a:gd name="T75" fmla="*/ 372 h 372"/>
                <a:gd name="T76" fmla="*/ 7 w 315"/>
                <a:gd name="T77" fmla="*/ 356 h 372"/>
                <a:gd name="T78" fmla="*/ 27 w 315"/>
                <a:gd name="T79" fmla="*/ 355 h 372"/>
                <a:gd name="T80" fmla="*/ 51 w 315"/>
                <a:gd name="T81" fmla="*/ 347 h 372"/>
                <a:gd name="T82" fmla="*/ 57 w 315"/>
                <a:gd name="T83" fmla="*/ 306 h 372"/>
                <a:gd name="T84" fmla="*/ 57 w 315"/>
                <a:gd name="T85" fmla="*/ 6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5" h="372">
                  <a:moveTo>
                    <a:pt x="57" y="66"/>
                  </a:moveTo>
                  <a:cubicBezTo>
                    <a:pt x="57" y="45"/>
                    <a:pt x="56" y="31"/>
                    <a:pt x="51" y="25"/>
                  </a:cubicBezTo>
                  <a:cubicBezTo>
                    <a:pt x="48" y="20"/>
                    <a:pt x="41" y="18"/>
                    <a:pt x="27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32" y="0"/>
                    <a:pt x="48" y="1"/>
                  </a:cubicBezTo>
                  <a:cubicBezTo>
                    <a:pt x="64" y="1"/>
                    <a:pt x="81" y="1"/>
                    <a:pt x="97" y="1"/>
                  </a:cubicBezTo>
                  <a:cubicBezTo>
                    <a:pt x="147" y="1"/>
                    <a:pt x="199" y="0"/>
                    <a:pt x="232" y="0"/>
                  </a:cubicBezTo>
                  <a:cubicBezTo>
                    <a:pt x="258" y="0"/>
                    <a:pt x="284" y="0"/>
                    <a:pt x="306" y="1"/>
                  </a:cubicBezTo>
                  <a:cubicBezTo>
                    <a:pt x="300" y="25"/>
                    <a:pt x="297" y="55"/>
                    <a:pt x="297" y="83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48"/>
                    <a:pt x="277" y="48"/>
                    <a:pt x="277" y="48"/>
                  </a:cubicBezTo>
                  <a:cubicBezTo>
                    <a:pt x="277" y="41"/>
                    <a:pt x="276" y="35"/>
                    <a:pt x="272" y="33"/>
                  </a:cubicBezTo>
                  <a:cubicBezTo>
                    <a:pt x="241" y="23"/>
                    <a:pt x="196" y="22"/>
                    <a:pt x="159" y="22"/>
                  </a:cubicBezTo>
                  <a:cubicBezTo>
                    <a:pt x="144" y="22"/>
                    <a:pt x="127" y="23"/>
                    <a:pt x="111" y="27"/>
                  </a:cubicBezTo>
                  <a:cubicBezTo>
                    <a:pt x="111" y="170"/>
                    <a:pt x="111" y="170"/>
                    <a:pt x="111" y="170"/>
                  </a:cubicBezTo>
                  <a:cubicBezTo>
                    <a:pt x="129" y="171"/>
                    <a:pt x="150" y="171"/>
                    <a:pt x="178" y="171"/>
                  </a:cubicBezTo>
                  <a:cubicBezTo>
                    <a:pt x="213" y="171"/>
                    <a:pt x="232" y="169"/>
                    <a:pt x="238" y="165"/>
                  </a:cubicBezTo>
                  <a:cubicBezTo>
                    <a:pt x="241" y="163"/>
                    <a:pt x="242" y="158"/>
                    <a:pt x="243" y="151"/>
                  </a:cubicBezTo>
                  <a:cubicBezTo>
                    <a:pt x="246" y="124"/>
                    <a:pt x="246" y="124"/>
                    <a:pt x="246" y="124"/>
                  </a:cubicBezTo>
                  <a:cubicBezTo>
                    <a:pt x="263" y="124"/>
                    <a:pt x="263" y="124"/>
                    <a:pt x="263" y="124"/>
                  </a:cubicBezTo>
                  <a:cubicBezTo>
                    <a:pt x="262" y="146"/>
                    <a:pt x="261" y="166"/>
                    <a:pt x="261" y="186"/>
                  </a:cubicBezTo>
                  <a:cubicBezTo>
                    <a:pt x="261" y="206"/>
                    <a:pt x="262" y="226"/>
                    <a:pt x="263" y="245"/>
                  </a:cubicBezTo>
                  <a:cubicBezTo>
                    <a:pt x="246" y="245"/>
                    <a:pt x="246" y="245"/>
                    <a:pt x="246" y="245"/>
                  </a:cubicBezTo>
                  <a:cubicBezTo>
                    <a:pt x="243" y="214"/>
                    <a:pt x="243" y="214"/>
                    <a:pt x="243" y="214"/>
                  </a:cubicBezTo>
                  <a:cubicBezTo>
                    <a:pt x="242" y="207"/>
                    <a:pt x="241" y="202"/>
                    <a:pt x="238" y="200"/>
                  </a:cubicBezTo>
                  <a:cubicBezTo>
                    <a:pt x="232" y="196"/>
                    <a:pt x="213" y="194"/>
                    <a:pt x="178" y="194"/>
                  </a:cubicBezTo>
                  <a:cubicBezTo>
                    <a:pt x="150" y="194"/>
                    <a:pt x="129" y="194"/>
                    <a:pt x="111" y="195"/>
                  </a:cubicBezTo>
                  <a:cubicBezTo>
                    <a:pt x="111" y="346"/>
                    <a:pt x="111" y="346"/>
                    <a:pt x="111" y="346"/>
                  </a:cubicBezTo>
                  <a:cubicBezTo>
                    <a:pt x="127" y="349"/>
                    <a:pt x="144" y="350"/>
                    <a:pt x="159" y="350"/>
                  </a:cubicBezTo>
                  <a:cubicBezTo>
                    <a:pt x="206" y="350"/>
                    <a:pt x="265" y="348"/>
                    <a:pt x="275" y="343"/>
                  </a:cubicBezTo>
                  <a:cubicBezTo>
                    <a:pt x="284" y="339"/>
                    <a:pt x="291" y="315"/>
                    <a:pt x="295" y="283"/>
                  </a:cubicBezTo>
                  <a:cubicBezTo>
                    <a:pt x="315" y="283"/>
                    <a:pt x="315" y="283"/>
                    <a:pt x="315" y="283"/>
                  </a:cubicBezTo>
                  <a:cubicBezTo>
                    <a:pt x="309" y="309"/>
                    <a:pt x="306" y="342"/>
                    <a:pt x="306" y="371"/>
                  </a:cubicBezTo>
                  <a:cubicBezTo>
                    <a:pt x="284" y="371"/>
                    <a:pt x="248" y="372"/>
                    <a:pt x="211" y="372"/>
                  </a:cubicBezTo>
                  <a:cubicBezTo>
                    <a:pt x="193" y="372"/>
                    <a:pt x="193" y="372"/>
                    <a:pt x="193" y="372"/>
                  </a:cubicBezTo>
                  <a:cubicBezTo>
                    <a:pt x="149" y="372"/>
                    <a:pt x="104" y="371"/>
                    <a:pt x="68" y="371"/>
                  </a:cubicBezTo>
                  <a:cubicBezTo>
                    <a:pt x="46" y="371"/>
                    <a:pt x="27" y="372"/>
                    <a:pt x="7" y="372"/>
                  </a:cubicBezTo>
                  <a:cubicBezTo>
                    <a:pt x="7" y="356"/>
                    <a:pt x="7" y="356"/>
                    <a:pt x="7" y="356"/>
                  </a:cubicBezTo>
                  <a:cubicBezTo>
                    <a:pt x="27" y="355"/>
                    <a:pt x="27" y="355"/>
                    <a:pt x="27" y="355"/>
                  </a:cubicBezTo>
                  <a:cubicBezTo>
                    <a:pt x="41" y="354"/>
                    <a:pt x="48" y="352"/>
                    <a:pt x="51" y="347"/>
                  </a:cubicBezTo>
                  <a:cubicBezTo>
                    <a:pt x="56" y="341"/>
                    <a:pt x="57" y="327"/>
                    <a:pt x="57" y="306"/>
                  </a:cubicBezTo>
                  <a:lnTo>
                    <a:pt x="57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9" name="Freeform 19"/>
            <p:cNvSpPr>
              <a:spLocks noEditPoints="1"/>
            </p:cNvSpPr>
            <p:nvPr userDrawn="1"/>
          </p:nvSpPr>
          <p:spPr bwMode="auto">
            <a:xfrm>
              <a:off x="6096000" y="-2690813"/>
              <a:ext cx="1593850" cy="1414462"/>
            </a:xfrm>
            <a:custGeom>
              <a:avLst/>
              <a:gdLst>
                <a:gd name="T0" fmla="*/ 364 w 425"/>
                <a:gd name="T1" fmla="*/ 305 h 377"/>
                <a:gd name="T2" fmla="*/ 383 w 425"/>
                <a:gd name="T3" fmla="*/ 341 h 377"/>
                <a:gd name="T4" fmla="*/ 406 w 425"/>
                <a:gd name="T5" fmla="*/ 360 h 377"/>
                <a:gd name="T6" fmla="*/ 425 w 425"/>
                <a:gd name="T7" fmla="*/ 361 h 377"/>
                <a:gd name="T8" fmla="*/ 425 w 425"/>
                <a:gd name="T9" fmla="*/ 377 h 377"/>
                <a:gd name="T10" fmla="*/ 349 w 425"/>
                <a:gd name="T11" fmla="*/ 376 h 377"/>
                <a:gd name="T12" fmla="*/ 273 w 425"/>
                <a:gd name="T13" fmla="*/ 377 h 377"/>
                <a:gd name="T14" fmla="*/ 273 w 425"/>
                <a:gd name="T15" fmla="*/ 361 h 377"/>
                <a:gd name="T16" fmla="*/ 300 w 425"/>
                <a:gd name="T17" fmla="*/ 360 h 377"/>
                <a:gd name="T18" fmla="*/ 323 w 425"/>
                <a:gd name="T19" fmla="*/ 349 h 377"/>
                <a:gd name="T20" fmla="*/ 311 w 425"/>
                <a:gd name="T21" fmla="*/ 315 h 377"/>
                <a:gd name="T22" fmla="*/ 285 w 425"/>
                <a:gd name="T23" fmla="*/ 253 h 377"/>
                <a:gd name="T24" fmla="*/ 120 w 425"/>
                <a:gd name="T25" fmla="*/ 253 h 377"/>
                <a:gd name="T26" fmla="*/ 103 w 425"/>
                <a:gd name="T27" fmla="*/ 289 h 377"/>
                <a:gd name="T28" fmla="*/ 83 w 425"/>
                <a:gd name="T29" fmla="*/ 345 h 377"/>
                <a:gd name="T30" fmla="*/ 111 w 425"/>
                <a:gd name="T31" fmla="*/ 360 h 377"/>
                <a:gd name="T32" fmla="*/ 132 w 425"/>
                <a:gd name="T33" fmla="*/ 361 h 377"/>
                <a:gd name="T34" fmla="*/ 132 w 425"/>
                <a:gd name="T35" fmla="*/ 377 h 377"/>
                <a:gd name="T36" fmla="*/ 66 w 425"/>
                <a:gd name="T37" fmla="*/ 376 h 377"/>
                <a:gd name="T38" fmla="*/ 0 w 425"/>
                <a:gd name="T39" fmla="*/ 377 h 377"/>
                <a:gd name="T40" fmla="*/ 0 w 425"/>
                <a:gd name="T41" fmla="*/ 361 h 377"/>
                <a:gd name="T42" fmla="*/ 21 w 425"/>
                <a:gd name="T43" fmla="*/ 360 h 377"/>
                <a:gd name="T44" fmla="*/ 52 w 425"/>
                <a:gd name="T45" fmla="*/ 333 h 377"/>
                <a:gd name="T46" fmla="*/ 155 w 425"/>
                <a:gd name="T47" fmla="*/ 116 h 377"/>
                <a:gd name="T48" fmla="*/ 207 w 425"/>
                <a:gd name="T49" fmla="*/ 0 h 377"/>
                <a:gd name="T50" fmla="*/ 226 w 425"/>
                <a:gd name="T51" fmla="*/ 0 h 377"/>
                <a:gd name="T52" fmla="*/ 364 w 425"/>
                <a:gd name="T53" fmla="*/ 305 h 377"/>
                <a:gd name="T54" fmla="*/ 274 w 425"/>
                <a:gd name="T55" fmla="*/ 232 h 377"/>
                <a:gd name="T56" fmla="*/ 202 w 425"/>
                <a:gd name="T57" fmla="*/ 72 h 377"/>
                <a:gd name="T58" fmla="*/ 129 w 425"/>
                <a:gd name="T59" fmla="*/ 232 h 377"/>
                <a:gd name="T60" fmla="*/ 274 w 425"/>
                <a:gd name="T61" fmla="*/ 232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25" h="377">
                  <a:moveTo>
                    <a:pt x="364" y="305"/>
                  </a:moveTo>
                  <a:cubicBezTo>
                    <a:pt x="369" y="316"/>
                    <a:pt x="376" y="330"/>
                    <a:pt x="383" y="341"/>
                  </a:cubicBezTo>
                  <a:cubicBezTo>
                    <a:pt x="389" y="352"/>
                    <a:pt x="395" y="359"/>
                    <a:pt x="406" y="360"/>
                  </a:cubicBezTo>
                  <a:cubicBezTo>
                    <a:pt x="425" y="361"/>
                    <a:pt x="425" y="361"/>
                    <a:pt x="425" y="361"/>
                  </a:cubicBezTo>
                  <a:cubicBezTo>
                    <a:pt x="425" y="377"/>
                    <a:pt x="425" y="377"/>
                    <a:pt x="425" y="377"/>
                  </a:cubicBezTo>
                  <a:cubicBezTo>
                    <a:pt x="400" y="377"/>
                    <a:pt x="375" y="376"/>
                    <a:pt x="349" y="376"/>
                  </a:cubicBezTo>
                  <a:cubicBezTo>
                    <a:pt x="329" y="376"/>
                    <a:pt x="304" y="377"/>
                    <a:pt x="273" y="377"/>
                  </a:cubicBezTo>
                  <a:cubicBezTo>
                    <a:pt x="273" y="361"/>
                    <a:pt x="273" y="361"/>
                    <a:pt x="273" y="361"/>
                  </a:cubicBezTo>
                  <a:cubicBezTo>
                    <a:pt x="300" y="360"/>
                    <a:pt x="300" y="360"/>
                    <a:pt x="300" y="360"/>
                  </a:cubicBezTo>
                  <a:cubicBezTo>
                    <a:pt x="312" y="359"/>
                    <a:pt x="323" y="355"/>
                    <a:pt x="323" y="349"/>
                  </a:cubicBezTo>
                  <a:cubicBezTo>
                    <a:pt x="323" y="341"/>
                    <a:pt x="317" y="328"/>
                    <a:pt x="311" y="315"/>
                  </a:cubicBezTo>
                  <a:cubicBezTo>
                    <a:pt x="285" y="253"/>
                    <a:pt x="285" y="253"/>
                    <a:pt x="285" y="253"/>
                  </a:cubicBezTo>
                  <a:cubicBezTo>
                    <a:pt x="120" y="253"/>
                    <a:pt x="120" y="253"/>
                    <a:pt x="120" y="253"/>
                  </a:cubicBezTo>
                  <a:cubicBezTo>
                    <a:pt x="103" y="289"/>
                    <a:pt x="103" y="289"/>
                    <a:pt x="103" y="289"/>
                  </a:cubicBezTo>
                  <a:cubicBezTo>
                    <a:pt x="98" y="300"/>
                    <a:pt x="83" y="336"/>
                    <a:pt x="83" y="345"/>
                  </a:cubicBezTo>
                  <a:cubicBezTo>
                    <a:pt x="83" y="356"/>
                    <a:pt x="93" y="358"/>
                    <a:pt x="111" y="360"/>
                  </a:cubicBezTo>
                  <a:cubicBezTo>
                    <a:pt x="132" y="361"/>
                    <a:pt x="132" y="361"/>
                    <a:pt x="132" y="361"/>
                  </a:cubicBezTo>
                  <a:cubicBezTo>
                    <a:pt x="132" y="377"/>
                    <a:pt x="132" y="377"/>
                    <a:pt x="132" y="377"/>
                  </a:cubicBezTo>
                  <a:cubicBezTo>
                    <a:pt x="105" y="377"/>
                    <a:pt x="83" y="376"/>
                    <a:pt x="66" y="376"/>
                  </a:cubicBezTo>
                  <a:cubicBezTo>
                    <a:pt x="44" y="376"/>
                    <a:pt x="22" y="377"/>
                    <a:pt x="0" y="377"/>
                  </a:cubicBezTo>
                  <a:cubicBezTo>
                    <a:pt x="0" y="361"/>
                    <a:pt x="0" y="361"/>
                    <a:pt x="0" y="361"/>
                  </a:cubicBezTo>
                  <a:cubicBezTo>
                    <a:pt x="21" y="360"/>
                    <a:pt x="21" y="360"/>
                    <a:pt x="21" y="360"/>
                  </a:cubicBezTo>
                  <a:cubicBezTo>
                    <a:pt x="35" y="359"/>
                    <a:pt x="46" y="347"/>
                    <a:pt x="52" y="333"/>
                  </a:cubicBezTo>
                  <a:cubicBezTo>
                    <a:pt x="155" y="116"/>
                    <a:pt x="155" y="116"/>
                    <a:pt x="155" y="116"/>
                  </a:cubicBezTo>
                  <a:cubicBezTo>
                    <a:pt x="172" y="79"/>
                    <a:pt x="192" y="39"/>
                    <a:pt x="207" y="0"/>
                  </a:cubicBezTo>
                  <a:cubicBezTo>
                    <a:pt x="226" y="0"/>
                    <a:pt x="226" y="0"/>
                    <a:pt x="226" y="0"/>
                  </a:cubicBezTo>
                  <a:lnTo>
                    <a:pt x="364" y="305"/>
                  </a:lnTo>
                  <a:close/>
                  <a:moveTo>
                    <a:pt x="274" y="23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129" y="232"/>
                    <a:pt x="129" y="232"/>
                    <a:pt x="129" y="232"/>
                  </a:cubicBezTo>
                  <a:lnTo>
                    <a:pt x="274" y="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0" name="Freeform 20"/>
            <p:cNvSpPr>
              <a:spLocks/>
            </p:cNvSpPr>
            <p:nvPr userDrawn="1"/>
          </p:nvSpPr>
          <p:spPr bwMode="auto">
            <a:xfrm>
              <a:off x="7888288" y="-2671763"/>
              <a:ext cx="1216025" cy="1395412"/>
            </a:xfrm>
            <a:custGeom>
              <a:avLst/>
              <a:gdLst>
                <a:gd name="T0" fmla="*/ 112 w 324"/>
                <a:gd name="T1" fmla="*/ 346 h 372"/>
                <a:gd name="T2" fmla="*/ 160 w 324"/>
                <a:gd name="T3" fmla="*/ 350 h 372"/>
                <a:gd name="T4" fmla="*/ 287 w 324"/>
                <a:gd name="T5" fmla="*/ 340 h 372"/>
                <a:gd name="T6" fmla="*/ 299 w 324"/>
                <a:gd name="T7" fmla="*/ 305 h 372"/>
                <a:gd name="T8" fmla="*/ 305 w 324"/>
                <a:gd name="T9" fmla="*/ 279 h 372"/>
                <a:gd name="T10" fmla="*/ 324 w 324"/>
                <a:gd name="T11" fmla="*/ 279 h 372"/>
                <a:gd name="T12" fmla="*/ 312 w 324"/>
                <a:gd name="T13" fmla="*/ 371 h 372"/>
                <a:gd name="T14" fmla="*/ 217 w 324"/>
                <a:gd name="T15" fmla="*/ 372 h 372"/>
                <a:gd name="T16" fmla="*/ 199 w 324"/>
                <a:gd name="T17" fmla="*/ 372 h 372"/>
                <a:gd name="T18" fmla="*/ 74 w 324"/>
                <a:gd name="T19" fmla="*/ 371 h 372"/>
                <a:gd name="T20" fmla="*/ 25 w 324"/>
                <a:gd name="T21" fmla="*/ 372 h 372"/>
                <a:gd name="T22" fmla="*/ 25 w 324"/>
                <a:gd name="T23" fmla="*/ 360 h 372"/>
                <a:gd name="T24" fmla="*/ 43 w 324"/>
                <a:gd name="T25" fmla="*/ 351 h 372"/>
                <a:gd name="T26" fmla="*/ 57 w 324"/>
                <a:gd name="T27" fmla="*/ 320 h 372"/>
                <a:gd name="T28" fmla="*/ 57 w 324"/>
                <a:gd name="T29" fmla="*/ 66 h 372"/>
                <a:gd name="T30" fmla="*/ 52 w 324"/>
                <a:gd name="T31" fmla="*/ 25 h 372"/>
                <a:gd name="T32" fmla="*/ 28 w 324"/>
                <a:gd name="T33" fmla="*/ 17 h 372"/>
                <a:gd name="T34" fmla="*/ 0 w 324"/>
                <a:gd name="T35" fmla="*/ 16 h 372"/>
                <a:gd name="T36" fmla="*/ 0 w 324"/>
                <a:gd name="T37" fmla="*/ 0 h 372"/>
                <a:gd name="T38" fmla="*/ 85 w 324"/>
                <a:gd name="T39" fmla="*/ 1 h 372"/>
                <a:gd name="T40" fmla="*/ 168 w 324"/>
                <a:gd name="T41" fmla="*/ 0 h 372"/>
                <a:gd name="T42" fmla="*/ 168 w 324"/>
                <a:gd name="T43" fmla="*/ 16 h 372"/>
                <a:gd name="T44" fmla="*/ 141 w 324"/>
                <a:gd name="T45" fmla="*/ 17 h 372"/>
                <a:gd name="T46" fmla="*/ 117 w 324"/>
                <a:gd name="T47" fmla="*/ 25 h 372"/>
                <a:gd name="T48" fmla="*/ 112 w 324"/>
                <a:gd name="T49" fmla="*/ 66 h 372"/>
                <a:gd name="T50" fmla="*/ 112 w 324"/>
                <a:gd name="T51" fmla="*/ 34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24" h="372">
                  <a:moveTo>
                    <a:pt x="112" y="346"/>
                  </a:moveTo>
                  <a:cubicBezTo>
                    <a:pt x="128" y="349"/>
                    <a:pt x="144" y="350"/>
                    <a:pt x="160" y="350"/>
                  </a:cubicBezTo>
                  <a:cubicBezTo>
                    <a:pt x="207" y="350"/>
                    <a:pt x="277" y="348"/>
                    <a:pt x="287" y="340"/>
                  </a:cubicBezTo>
                  <a:cubicBezTo>
                    <a:pt x="292" y="335"/>
                    <a:pt x="296" y="317"/>
                    <a:pt x="299" y="305"/>
                  </a:cubicBezTo>
                  <a:cubicBezTo>
                    <a:pt x="305" y="279"/>
                    <a:pt x="305" y="279"/>
                    <a:pt x="305" y="279"/>
                  </a:cubicBezTo>
                  <a:cubicBezTo>
                    <a:pt x="324" y="279"/>
                    <a:pt x="324" y="279"/>
                    <a:pt x="324" y="279"/>
                  </a:cubicBezTo>
                  <a:cubicBezTo>
                    <a:pt x="320" y="308"/>
                    <a:pt x="316" y="344"/>
                    <a:pt x="312" y="371"/>
                  </a:cubicBezTo>
                  <a:cubicBezTo>
                    <a:pt x="290" y="371"/>
                    <a:pt x="253" y="372"/>
                    <a:pt x="217" y="372"/>
                  </a:cubicBezTo>
                  <a:cubicBezTo>
                    <a:pt x="199" y="372"/>
                    <a:pt x="199" y="372"/>
                    <a:pt x="199" y="372"/>
                  </a:cubicBezTo>
                  <a:cubicBezTo>
                    <a:pt x="147" y="372"/>
                    <a:pt x="109" y="371"/>
                    <a:pt x="74" y="371"/>
                  </a:cubicBezTo>
                  <a:cubicBezTo>
                    <a:pt x="54" y="371"/>
                    <a:pt x="40" y="372"/>
                    <a:pt x="25" y="372"/>
                  </a:cubicBezTo>
                  <a:cubicBezTo>
                    <a:pt x="25" y="360"/>
                    <a:pt x="25" y="360"/>
                    <a:pt x="25" y="360"/>
                  </a:cubicBezTo>
                  <a:cubicBezTo>
                    <a:pt x="43" y="351"/>
                    <a:pt x="43" y="351"/>
                    <a:pt x="43" y="351"/>
                  </a:cubicBezTo>
                  <a:cubicBezTo>
                    <a:pt x="53" y="347"/>
                    <a:pt x="57" y="334"/>
                    <a:pt x="57" y="320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7" y="45"/>
                    <a:pt x="56" y="31"/>
                    <a:pt x="52" y="25"/>
                  </a:cubicBezTo>
                  <a:cubicBezTo>
                    <a:pt x="49" y="20"/>
                    <a:pt x="42" y="18"/>
                    <a:pt x="28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1"/>
                    <a:pt x="57" y="1"/>
                    <a:pt x="85" y="1"/>
                  </a:cubicBezTo>
                  <a:cubicBezTo>
                    <a:pt x="112" y="1"/>
                    <a:pt x="139" y="1"/>
                    <a:pt x="168" y="0"/>
                  </a:cubicBezTo>
                  <a:cubicBezTo>
                    <a:pt x="168" y="16"/>
                    <a:pt x="168" y="16"/>
                    <a:pt x="168" y="16"/>
                  </a:cubicBezTo>
                  <a:cubicBezTo>
                    <a:pt x="141" y="17"/>
                    <a:pt x="141" y="17"/>
                    <a:pt x="141" y="17"/>
                  </a:cubicBezTo>
                  <a:cubicBezTo>
                    <a:pt x="127" y="18"/>
                    <a:pt x="120" y="20"/>
                    <a:pt x="117" y="25"/>
                  </a:cubicBezTo>
                  <a:cubicBezTo>
                    <a:pt x="113" y="31"/>
                    <a:pt x="112" y="45"/>
                    <a:pt x="112" y="66"/>
                  </a:cubicBezTo>
                  <a:lnTo>
                    <a:pt x="112" y="3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1" name="Freeform 21"/>
            <p:cNvSpPr>
              <a:spLocks/>
            </p:cNvSpPr>
            <p:nvPr userDrawn="1"/>
          </p:nvSpPr>
          <p:spPr bwMode="auto">
            <a:xfrm>
              <a:off x="9140825" y="-2671763"/>
              <a:ext cx="1241425" cy="1395412"/>
            </a:xfrm>
            <a:custGeom>
              <a:avLst/>
              <a:gdLst>
                <a:gd name="T0" fmla="*/ 138 w 331"/>
                <a:gd name="T1" fmla="*/ 80 h 372"/>
                <a:gd name="T2" fmla="*/ 136 w 331"/>
                <a:gd name="T3" fmla="*/ 26 h 372"/>
                <a:gd name="T4" fmla="*/ 47 w 331"/>
                <a:gd name="T5" fmla="*/ 26 h 372"/>
                <a:gd name="T6" fmla="*/ 24 w 331"/>
                <a:gd name="T7" fmla="*/ 44 h 372"/>
                <a:gd name="T8" fmla="*/ 22 w 331"/>
                <a:gd name="T9" fmla="*/ 86 h 372"/>
                <a:gd name="T10" fmla="*/ 4 w 331"/>
                <a:gd name="T11" fmla="*/ 86 h 372"/>
                <a:gd name="T12" fmla="*/ 0 w 331"/>
                <a:gd name="T13" fmla="*/ 0 h 372"/>
                <a:gd name="T14" fmla="*/ 124 w 331"/>
                <a:gd name="T15" fmla="*/ 1 h 372"/>
                <a:gd name="T16" fmla="*/ 207 w 331"/>
                <a:gd name="T17" fmla="*/ 1 h 372"/>
                <a:gd name="T18" fmla="*/ 269 w 331"/>
                <a:gd name="T19" fmla="*/ 0 h 372"/>
                <a:gd name="T20" fmla="*/ 331 w 331"/>
                <a:gd name="T21" fmla="*/ 0 h 372"/>
                <a:gd name="T22" fmla="*/ 327 w 331"/>
                <a:gd name="T23" fmla="*/ 86 h 372"/>
                <a:gd name="T24" fmla="*/ 309 w 331"/>
                <a:gd name="T25" fmla="*/ 86 h 372"/>
                <a:gd name="T26" fmla="*/ 307 w 331"/>
                <a:gd name="T27" fmla="*/ 44 h 372"/>
                <a:gd name="T28" fmla="*/ 284 w 331"/>
                <a:gd name="T29" fmla="*/ 26 h 372"/>
                <a:gd name="T30" fmla="*/ 195 w 331"/>
                <a:gd name="T31" fmla="*/ 26 h 372"/>
                <a:gd name="T32" fmla="*/ 193 w 331"/>
                <a:gd name="T33" fmla="*/ 80 h 372"/>
                <a:gd name="T34" fmla="*/ 193 w 331"/>
                <a:gd name="T35" fmla="*/ 306 h 372"/>
                <a:gd name="T36" fmla="*/ 198 w 331"/>
                <a:gd name="T37" fmla="*/ 347 h 372"/>
                <a:gd name="T38" fmla="*/ 222 w 331"/>
                <a:gd name="T39" fmla="*/ 355 h 372"/>
                <a:gd name="T40" fmla="*/ 250 w 331"/>
                <a:gd name="T41" fmla="*/ 356 h 372"/>
                <a:gd name="T42" fmla="*/ 250 w 331"/>
                <a:gd name="T43" fmla="*/ 372 h 372"/>
                <a:gd name="T44" fmla="*/ 166 w 331"/>
                <a:gd name="T45" fmla="*/ 371 h 372"/>
                <a:gd name="T46" fmla="*/ 82 w 331"/>
                <a:gd name="T47" fmla="*/ 372 h 372"/>
                <a:gd name="T48" fmla="*/ 82 w 331"/>
                <a:gd name="T49" fmla="*/ 356 h 372"/>
                <a:gd name="T50" fmla="*/ 109 w 331"/>
                <a:gd name="T51" fmla="*/ 355 h 372"/>
                <a:gd name="T52" fmla="*/ 133 w 331"/>
                <a:gd name="T53" fmla="*/ 347 h 372"/>
                <a:gd name="T54" fmla="*/ 138 w 331"/>
                <a:gd name="T55" fmla="*/ 306 h 372"/>
                <a:gd name="T56" fmla="*/ 138 w 331"/>
                <a:gd name="T57" fmla="*/ 8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1" h="372">
                  <a:moveTo>
                    <a:pt x="138" y="80"/>
                  </a:moveTo>
                  <a:cubicBezTo>
                    <a:pt x="138" y="59"/>
                    <a:pt x="138" y="42"/>
                    <a:pt x="136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30" y="26"/>
                    <a:pt x="25" y="31"/>
                    <a:pt x="24" y="44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4" y="86"/>
                    <a:pt x="4" y="86"/>
                    <a:pt x="4" y="86"/>
                  </a:cubicBezTo>
                  <a:cubicBezTo>
                    <a:pt x="4" y="57"/>
                    <a:pt x="3" y="28"/>
                    <a:pt x="0" y="0"/>
                  </a:cubicBezTo>
                  <a:cubicBezTo>
                    <a:pt x="41" y="0"/>
                    <a:pt x="83" y="1"/>
                    <a:pt x="124" y="1"/>
                  </a:cubicBezTo>
                  <a:cubicBezTo>
                    <a:pt x="207" y="1"/>
                    <a:pt x="207" y="1"/>
                    <a:pt x="207" y="1"/>
                  </a:cubicBezTo>
                  <a:cubicBezTo>
                    <a:pt x="228" y="1"/>
                    <a:pt x="248" y="1"/>
                    <a:pt x="269" y="0"/>
                  </a:cubicBezTo>
                  <a:cubicBezTo>
                    <a:pt x="290" y="0"/>
                    <a:pt x="310" y="0"/>
                    <a:pt x="331" y="0"/>
                  </a:cubicBezTo>
                  <a:cubicBezTo>
                    <a:pt x="328" y="28"/>
                    <a:pt x="327" y="57"/>
                    <a:pt x="327" y="86"/>
                  </a:cubicBezTo>
                  <a:cubicBezTo>
                    <a:pt x="309" y="86"/>
                    <a:pt x="309" y="86"/>
                    <a:pt x="309" y="86"/>
                  </a:cubicBezTo>
                  <a:cubicBezTo>
                    <a:pt x="307" y="44"/>
                    <a:pt x="307" y="44"/>
                    <a:pt x="307" y="44"/>
                  </a:cubicBezTo>
                  <a:cubicBezTo>
                    <a:pt x="306" y="31"/>
                    <a:pt x="301" y="26"/>
                    <a:pt x="284" y="26"/>
                  </a:cubicBezTo>
                  <a:cubicBezTo>
                    <a:pt x="195" y="26"/>
                    <a:pt x="195" y="26"/>
                    <a:pt x="195" y="26"/>
                  </a:cubicBezTo>
                  <a:cubicBezTo>
                    <a:pt x="193" y="42"/>
                    <a:pt x="193" y="59"/>
                    <a:pt x="193" y="80"/>
                  </a:cubicBezTo>
                  <a:cubicBezTo>
                    <a:pt x="193" y="306"/>
                    <a:pt x="193" y="306"/>
                    <a:pt x="193" y="306"/>
                  </a:cubicBezTo>
                  <a:cubicBezTo>
                    <a:pt x="193" y="327"/>
                    <a:pt x="194" y="341"/>
                    <a:pt x="198" y="347"/>
                  </a:cubicBezTo>
                  <a:cubicBezTo>
                    <a:pt x="201" y="352"/>
                    <a:pt x="208" y="354"/>
                    <a:pt x="222" y="355"/>
                  </a:cubicBezTo>
                  <a:cubicBezTo>
                    <a:pt x="250" y="356"/>
                    <a:pt x="250" y="356"/>
                    <a:pt x="250" y="356"/>
                  </a:cubicBezTo>
                  <a:cubicBezTo>
                    <a:pt x="250" y="372"/>
                    <a:pt x="250" y="372"/>
                    <a:pt x="250" y="372"/>
                  </a:cubicBezTo>
                  <a:cubicBezTo>
                    <a:pt x="220" y="371"/>
                    <a:pt x="193" y="371"/>
                    <a:pt x="166" y="371"/>
                  </a:cubicBezTo>
                  <a:cubicBezTo>
                    <a:pt x="138" y="371"/>
                    <a:pt x="111" y="371"/>
                    <a:pt x="82" y="372"/>
                  </a:cubicBezTo>
                  <a:cubicBezTo>
                    <a:pt x="82" y="356"/>
                    <a:pt x="82" y="356"/>
                    <a:pt x="82" y="356"/>
                  </a:cubicBezTo>
                  <a:cubicBezTo>
                    <a:pt x="109" y="355"/>
                    <a:pt x="109" y="355"/>
                    <a:pt x="109" y="355"/>
                  </a:cubicBezTo>
                  <a:cubicBezTo>
                    <a:pt x="123" y="354"/>
                    <a:pt x="130" y="352"/>
                    <a:pt x="133" y="347"/>
                  </a:cubicBezTo>
                  <a:cubicBezTo>
                    <a:pt x="137" y="341"/>
                    <a:pt x="138" y="327"/>
                    <a:pt x="138" y="306"/>
                  </a:cubicBezTo>
                  <a:lnTo>
                    <a:pt x="138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2" name="Freeform 22"/>
            <p:cNvSpPr>
              <a:spLocks/>
            </p:cNvSpPr>
            <p:nvPr userDrawn="1"/>
          </p:nvSpPr>
          <p:spPr bwMode="auto">
            <a:xfrm>
              <a:off x="10574338" y="-2671763"/>
              <a:ext cx="1693863" cy="1395412"/>
            </a:xfrm>
            <a:custGeom>
              <a:avLst/>
              <a:gdLst>
                <a:gd name="T0" fmla="*/ 395 w 452"/>
                <a:gd name="T1" fmla="*/ 306 h 372"/>
                <a:gd name="T2" fmla="*/ 400 w 452"/>
                <a:gd name="T3" fmla="*/ 347 h 372"/>
                <a:gd name="T4" fmla="*/ 424 w 452"/>
                <a:gd name="T5" fmla="*/ 355 h 372"/>
                <a:gd name="T6" fmla="*/ 452 w 452"/>
                <a:gd name="T7" fmla="*/ 356 h 372"/>
                <a:gd name="T8" fmla="*/ 452 w 452"/>
                <a:gd name="T9" fmla="*/ 372 h 372"/>
                <a:gd name="T10" fmla="*/ 369 w 452"/>
                <a:gd name="T11" fmla="*/ 371 h 372"/>
                <a:gd name="T12" fmla="*/ 284 w 452"/>
                <a:gd name="T13" fmla="*/ 372 h 372"/>
                <a:gd name="T14" fmla="*/ 284 w 452"/>
                <a:gd name="T15" fmla="*/ 356 h 372"/>
                <a:gd name="T16" fmla="*/ 311 w 452"/>
                <a:gd name="T17" fmla="*/ 355 h 372"/>
                <a:gd name="T18" fmla="*/ 335 w 452"/>
                <a:gd name="T19" fmla="*/ 347 h 372"/>
                <a:gd name="T20" fmla="*/ 341 w 452"/>
                <a:gd name="T21" fmla="*/ 306 h 372"/>
                <a:gd name="T22" fmla="*/ 341 w 452"/>
                <a:gd name="T23" fmla="*/ 187 h 372"/>
                <a:gd name="T24" fmla="*/ 293 w 452"/>
                <a:gd name="T25" fmla="*/ 186 h 372"/>
                <a:gd name="T26" fmla="*/ 159 w 452"/>
                <a:gd name="T27" fmla="*/ 186 h 372"/>
                <a:gd name="T28" fmla="*/ 111 w 452"/>
                <a:gd name="T29" fmla="*/ 187 h 372"/>
                <a:gd name="T30" fmla="*/ 111 w 452"/>
                <a:gd name="T31" fmla="*/ 306 h 372"/>
                <a:gd name="T32" fmla="*/ 116 w 452"/>
                <a:gd name="T33" fmla="*/ 347 h 372"/>
                <a:gd name="T34" fmla="*/ 140 w 452"/>
                <a:gd name="T35" fmla="*/ 355 h 372"/>
                <a:gd name="T36" fmla="*/ 168 w 452"/>
                <a:gd name="T37" fmla="*/ 356 h 372"/>
                <a:gd name="T38" fmla="*/ 168 w 452"/>
                <a:gd name="T39" fmla="*/ 372 h 372"/>
                <a:gd name="T40" fmla="*/ 85 w 452"/>
                <a:gd name="T41" fmla="*/ 371 h 372"/>
                <a:gd name="T42" fmla="*/ 0 w 452"/>
                <a:gd name="T43" fmla="*/ 372 h 372"/>
                <a:gd name="T44" fmla="*/ 0 w 452"/>
                <a:gd name="T45" fmla="*/ 356 h 372"/>
                <a:gd name="T46" fmla="*/ 28 w 452"/>
                <a:gd name="T47" fmla="*/ 355 h 372"/>
                <a:gd name="T48" fmla="*/ 52 w 452"/>
                <a:gd name="T49" fmla="*/ 347 h 372"/>
                <a:gd name="T50" fmla="*/ 57 w 452"/>
                <a:gd name="T51" fmla="*/ 306 h 372"/>
                <a:gd name="T52" fmla="*/ 57 w 452"/>
                <a:gd name="T53" fmla="*/ 66 h 372"/>
                <a:gd name="T54" fmla="*/ 52 w 452"/>
                <a:gd name="T55" fmla="*/ 25 h 372"/>
                <a:gd name="T56" fmla="*/ 28 w 452"/>
                <a:gd name="T57" fmla="*/ 17 h 372"/>
                <a:gd name="T58" fmla="*/ 0 w 452"/>
                <a:gd name="T59" fmla="*/ 16 h 372"/>
                <a:gd name="T60" fmla="*/ 0 w 452"/>
                <a:gd name="T61" fmla="*/ 0 h 372"/>
                <a:gd name="T62" fmla="*/ 85 w 452"/>
                <a:gd name="T63" fmla="*/ 1 h 372"/>
                <a:gd name="T64" fmla="*/ 168 w 452"/>
                <a:gd name="T65" fmla="*/ 0 h 372"/>
                <a:gd name="T66" fmla="*/ 168 w 452"/>
                <a:gd name="T67" fmla="*/ 16 h 372"/>
                <a:gd name="T68" fmla="*/ 140 w 452"/>
                <a:gd name="T69" fmla="*/ 17 h 372"/>
                <a:gd name="T70" fmla="*/ 116 w 452"/>
                <a:gd name="T71" fmla="*/ 25 h 372"/>
                <a:gd name="T72" fmla="*/ 111 w 452"/>
                <a:gd name="T73" fmla="*/ 66 h 372"/>
                <a:gd name="T74" fmla="*/ 111 w 452"/>
                <a:gd name="T75" fmla="*/ 161 h 372"/>
                <a:gd name="T76" fmla="*/ 159 w 452"/>
                <a:gd name="T77" fmla="*/ 162 h 372"/>
                <a:gd name="T78" fmla="*/ 293 w 452"/>
                <a:gd name="T79" fmla="*/ 162 h 372"/>
                <a:gd name="T80" fmla="*/ 341 w 452"/>
                <a:gd name="T81" fmla="*/ 161 h 372"/>
                <a:gd name="T82" fmla="*/ 341 w 452"/>
                <a:gd name="T83" fmla="*/ 66 h 372"/>
                <a:gd name="T84" fmla="*/ 335 w 452"/>
                <a:gd name="T85" fmla="*/ 25 h 372"/>
                <a:gd name="T86" fmla="*/ 311 w 452"/>
                <a:gd name="T87" fmla="*/ 17 h 372"/>
                <a:gd name="T88" fmla="*/ 284 w 452"/>
                <a:gd name="T89" fmla="*/ 16 h 372"/>
                <a:gd name="T90" fmla="*/ 284 w 452"/>
                <a:gd name="T91" fmla="*/ 0 h 372"/>
                <a:gd name="T92" fmla="*/ 369 w 452"/>
                <a:gd name="T93" fmla="*/ 1 h 372"/>
                <a:gd name="T94" fmla="*/ 452 w 452"/>
                <a:gd name="T95" fmla="*/ 0 h 372"/>
                <a:gd name="T96" fmla="*/ 452 w 452"/>
                <a:gd name="T97" fmla="*/ 16 h 372"/>
                <a:gd name="T98" fmla="*/ 424 w 452"/>
                <a:gd name="T99" fmla="*/ 17 h 372"/>
                <a:gd name="T100" fmla="*/ 400 w 452"/>
                <a:gd name="T101" fmla="*/ 25 h 372"/>
                <a:gd name="T102" fmla="*/ 395 w 452"/>
                <a:gd name="T103" fmla="*/ 66 h 372"/>
                <a:gd name="T104" fmla="*/ 395 w 452"/>
                <a:gd name="T105" fmla="*/ 30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2" h="372">
                  <a:moveTo>
                    <a:pt x="395" y="306"/>
                  </a:moveTo>
                  <a:cubicBezTo>
                    <a:pt x="395" y="327"/>
                    <a:pt x="396" y="341"/>
                    <a:pt x="400" y="347"/>
                  </a:cubicBezTo>
                  <a:cubicBezTo>
                    <a:pt x="404" y="352"/>
                    <a:pt x="410" y="354"/>
                    <a:pt x="424" y="355"/>
                  </a:cubicBezTo>
                  <a:cubicBezTo>
                    <a:pt x="452" y="356"/>
                    <a:pt x="452" y="356"/>
                    <a:pt x="452" y="356"/>
                  </a:cubicBezTo>
                  <a:cubicBezTo>
                    <a:pt x="452" y="372"/>
                    <a:pt x="452" y="372"/>
                    <a:pt x="452" y="372"/>
                  </a:cubicBezTo>
                  <a:cubicBezTo>
                    <a:pt x="422" y="371"/>
                    <a:pt x="395" y="371"/>
                    <a:pt x="369" y="371"/>
                  </a:cubicBezTo>
                  <a:cubicBezTo>
                    <a:pt x="341" y="371"/>
                    <a:pt x="314" y="371"/>
                    <a:pt x="284" y="372"/>
                  </a:cubicBezTo>
                  <a:cubicBezTo>
                    <a:pt x="284" y="356"/>
                    <a:pt x="284" y="356"/>
                    <a:pt x="284" y="356"/>
                  </a:cubicBezTo>
                  <a:cubicBezTo>
                    <a:pt x="311" y="355"/>
                    <a:pt x="311" y="355"/>
                    <a:pt x="311" y="355"/>
                  </a:cubicBezTo>
                  <a:cubicBezTo>
                    <a:pt x="325" y="354"/>
                    <a:pt x="332" y="352"/>
                    <a:pt x="335" y="347"/>
                  </a:cubicBezTo>
                  <a:cubicBezTo>
                    <a:pt x="339" y="341"/>
                    <a:pt x="341" y="327"/>
                    <a:pt x="341" y="306"/>
                  </a:cubicBezTo>
                  <a:cubicBezTo>
                    <a:pt x="341" y="187"/>
                    <a:pt x="341" y="187"/>
                    <a:pt x="341" y="187"/>
                  </a:cubicBezTo>
                  <a:cubicBezTo>
                    <a:pt x="334" y="186"/>
                    <a:pt x="318" y="186"/>
                    <a:pt x="293" y="186"/>
                  </a:cubicBezTo>
                  <a:cubicBezTo>
                    <a:pt x="159" y="186"/>
                    <a:pt x="159" y="186"/>
                    <a:pt x="159" y="186"/>
                  </a:cubicBezTo>
                  <a:cubicBezTo>
                    <a:pt x="134" y="186"/>
                    <a:pt x="118" y="186"/>
                    <a:pt x="111" y="187"/>
                  </a:cubicBezTo>
                  <a:cubicBezTo>
                    <a:pt x="111" y="306"/>
                    <a:pt x="111" y="306"/>
                    <a:pt x="111" y="306"/>
                  </a:cubicBezTo>
                  <a:cubicBezTo>
                    <a:pt x="111" y="327"/>
                    <a:pt x="112" y="341"/>
                    <a:pt x="116" y="347"/>
                  </a:cubicBezTo>
                  <a:cubicBezTo>
                    <a:pt x="120" y="352"/>
                    <a:pt x="127" y="354"/>
                    <a:pt x="140" y="355"/>
                  </a:cubicBezTo>
                  <a:cubicBezTo>
                    <a:pt x="168" y="356"/>
                    <a:pt x="168" y="356"/>
                    <a:pt x="168" y="356"/>
                  </a:cubicBezTo>
                  <a:cubicBezTo>
                    <a:pt x="168" y="372"/>
                    <a:pt x="168" y="372"/>
                    <a:pt x="168" y="372"/>
                  </a:cubicBezTo>
                  <a:cubicBezTo>
                    <a:pt x="138" y="371"/>
                    <a:pt x="111" y="371"/>
                    <a:pt x="85" y="371"/>
                  </a:cubicBezTo>
                  <a:cubicBezTo>
                    <a:pt x="57" y="371"/>
                    <a:pt x="30" y="371"/>
                    <a:pt x="0" y="372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28" y="355"/>
                    <a:pt x="28" y="355"/>
                    <a:pt x="28" y="355"/>
                  </a:cubicBezTo>
                  <a:cubicBezTo>
                    <a:pt x="41" y="354"/>
                    <a:pt x="48" y="352"/>
                    <a:pt x="52" y="347"/>
                  </a:cubicBezTo>
                  <a:cubicBezTo>
                    <a:pt x="56" y="341"/>
                    <a:pt x="57" y="327"/>
                    <a:pt x="57" y="306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7" y="45"/>
                    <a:pt x="56" y="31"/>
                    <a:pt x="52" y="25"/>
                  </a:cubicBezTo>
                  <a:cubicBezTo>
                    <a:pt x="48" y="20"/>
                    <a:pt x="41" y="18"/>
                    <a:pt x="28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1"/>
                    <a:pt x="57" y="1"/>
                    <a:pt x="85" y="1"/>
                  </a:cubicBezTo>
                  <a:cubicBezTo>
                    <a:pt x="111" y="1"/>
                    <a:pt x="138" y="1"/>
                    <a:pt x="168" y="0"/>
                  </a:cubicBezTo>
                  <a:cubicBezTo>
                    <a:pt x="168" y="16"/>
                    <a:pt x="168" y="16"/>
                    <a:pt x="168" y="16"/>
                  </a:cubicBezTo>
                  <a:cubicBezTo>
                    <a:pt x="140" y="17"/>
                    <a:pt x="140" y="17"/>
                    <a:pt x="140" y="17"/>
                  </a:cubicBezTo>
                  <a:cubicBezTo>
                    <a:pt x="127" y="18"/>
                    <a:pt x="120" y="20"/>
                    <a:pt x="116" y="25"/>
                  </a:cubicBezTo>
                  <a:cubicBezTo>
                    <a:pt x="112" y="31"/>
                    <a:pt x="111" y="45"/>
                    <a:pt x="111" y="66"/>
                  </a:cubicBezTo>
                  <a:cubicBezTo>
                    <a:pt x="111" y="161"/>
                    <a:pt x="111" y="161"/>
                    <a:pt x="111" y="161"/>
                  </a:cubicBezTo>
                  <a:cubicBezTo>
                    <a:pt x="118" y="162"/>
                    <a:pt x="134" y="162"/>
                    <a:pt x="159" y="162"/>
                  </a:cubicBezTo>
                  <a:cubicBezTo>
                    <a:pt x="293" y="162"/>
                    <a:pt x="293" y="162"/>
                    <a:pt x="293" y="162"/>
                  </a:cubicBezTo>
                  <a:cubicBezTo>
                    <a:pt x="318" y="162"/>
                    <a:pt x="334" y="162"/>
                    <a:pt x="341" y="161"/>
                  </a:cubicBezTo>
                  <a:cubicBezTo>
                    <a:pt x="341" y="66"/>
                    <a:pt x="341" y="66"/>
                    <a:pt x="341" y="66"/>
                  </a:cubicBezTo>
                  <a:cubicBezTo>
                    <a:pt x="341" y="45"/>
                    <a:pt x="339" y="31"/>
                    <a:pt x="335" y="25"/>
                  </a:cubicBezTo>
                  <a:cubicBezTo>
                    <a:pt x="332" y="20"/>
                    <a:pt x="325" y="18"/>
                    <a:pt x="311" y="17"/>
                  </a:cubicBezTo>
                  <a:cubicBezTo>
                    <a:pt x="284" y="16"/>
                    <a:pt x="284" y="16"/>
                    <a:pt x="284" y="16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314" y="1"/>
                    <a:pt x="341" y="1"/>
                    <a:pt x="369" y="1"/>
                  </a:cubicBezTo>
                  <a:cubicBezTo>
                    <a:pt x="395" y="1"/>
                    <a:pt x="422" y="1"/>
                    <a:pt x="452" y="0"/>
                  </a:cubicBezTo>
                  <a:cubicBezTo>
                    <a:pt x="452" y="16"/>
                    <a:pt x="452" y="16"/>
                    <a:pt x="452" y="16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10" y="18"/>
                    <a:pt x="404" y="20"/>
                    <a:pt x="400" y="25"/>
                  </a:cubicBezTo>
                  <a:cubicBezTo>
                    <a:pt x="396" y="31"/>
                    <a:pt x="395" y="45"/>
                    <a:pt x="395" y="66"/>
                  </a:cubicBezTo>
                  <a:lnTo>
                    <a:pt x="395" y="3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3" name="Freeform 23"/>
            <p:cNvSpPr>
              <a:spLocks/>
            </p:cNvSpPr>
            <p:nvPr userDrawn="1"/>
          </p:nvSpPr>
          <p:spPr bwMode="auto">
            <a:xfrm>
              <a:off x="13203238" y="-2709863"/>
              <a:ext cx="1027113" cy="1470025"/>
            </a:xfrm>
            <a:custGeom>
              <a:avLst/>
              <a:gdLst>
                <a:gd name="T0" fmla="*/ 224 w 274"/>
                <a:gd name="T1" fmla="*/ 99 h 392"/>
                <a:gd name="T2" fmla="*/ 220 w 274"/>
                <a:gd name="T3" fmla="*/ 68 h 392"/>
                <a:gd name="T4" fmla="*/ 195 w 274"/>
                <a:gd name="T5" fmla="*/ 36 h 392"/>
                <a:gd name="T6" fmla="*/ 133 w 274"/>
                <a:gd name="T7" fmla="*/ 23 h 392"/>
                <a:gd name="T8" fmla="*/ 48 w 274"/>
                <a:gd name="T9" fmla="*/ 101 h 392"/>
                <a:gd name="T10" fmla="*/ 142 w 274"/>
                <a:gd name="T11" fmla="*/ 168 h 392"/>
                <a:gd name="T12" fmla="*/ 274 w 274"/>
                <a:gd name="T13" fmla="*/ 256 h 392"/>
                <a:gd name="T14" fmla="*/ 101 w 274"/>
                <a:gd name="T15" fmla="*/ 392 h 392"/>
                <a:gd name="T16" fmla="*/ 3 w 274"/>
                <a:gd name="T17" fmla="*/ 371 h 392"/>
                <a:gd name="T18" fmla="*/ 7 w 274"/>
                <a:gd name="T19" fmla="*/ 309 h 392"/>
                <a:gd name="T20" fmla="*/ 7 w 274"/>
                <a:gd name="T21" fmla="*/ 289 h 392"/>
                <a:gd name="T22" fmla="*/ 25 w 274"/>
                <a:gd name="T23" fmla="*/ 289 h 392"/>
                <a:gd name="T24" fmla="*/ 30 w 274"/>
                <a:gd name="T25" fmla="*/ 325 h 392"/>
                <a:gd name="T26" fmla="*/ 123 w 274"/>
                <a:gd name="T27" fmla="*/ 368 h 392"/>
                <a:gd name="T28" fmla="*/ 226 w 274"/>
                <a:gd name="T29" fmla="*/ 285 h 392"/>
                <a:gd name="T30" fmla="*/ 125 w 274"/>
                <a:gd name="T31" fmla="*/ 213 h 392"/>
                <a:gd name="T32" fmla="*/ 0 w 274"/>
                <a:gd name="T33" fmla="*/ 122 h 392"/>
                <a:gd name="T34" fmla="*/ 146 w 274"/>
                <a:gd name="T35" fmla="*/ 0 h 392"/>
                <a:gd name="T36" fmla="*/ 250 w 274"/>
                <a:gd name="T37" fmla="*/ 23 h 392"/>
                <a:gd name="T38" fmla="*/ 242 w 274"/>
                <a:gd name="T39" fmla="*/ 99 h 392"/>
                <a:gd name="T40" fmla="*/ 224 w 274"/>
                <a:gd name="T41" fmla="*/ 9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4" h="392">
                  <a:moveTo>
                    <a:pt x="224" y="99"/>
                  </a:moveTo>
                  <a:cubicBezTo>
                    <a:pt x="220" y="68"/>
                    <a:pt x="220" y="68"/>
                    <a:pt x="220" y="68"/>
                  </a:cubicBezTo>
                  <a:cubicBezTo>
                    <a:pt x="219" y="54"/>
                    <a:pt x="216" y="48"/>
                    <a:pt x="195" y="36"/>
                  </a:cubicBezTo>
                  <a:cubicBezTo>
                    <a:pt x="179" y="27"/>
                    <a:pt x="155" y="23"/>
                    <a:pt x="133" y="23"/>
                  </a:cubicBezTo>
                  <a:cubicBezTo>
                    <a:pt x="92" y="23"/>
                    <a:pt x="48" y="48"/>
                    <a:pt x="48" y="101"/>
                  </a:cubicBezTo>
                  <a:cubicBezTo>
                    <a:pt x="48" y="138"/>
                    <a:pt x="71" y="160"/>
                    <a:pt x="142" y="168"/>
                  </a:cubicBezTo>
                  <a:cubicBezTo>
                    <a:pt x="223" y="176"/>
                    <a:pt x="274" y="195"/>
                    <a:pt x="274" y="256"/>
                  </a:cubicBezTo>
                  <a:cubicBezTo>
                    <a:pt x="274" y="348"/>
                    <a:pt x="186" y="392"/>
                    <a:pt x="101" y="392"/>
                  </a:cubicBezTo>
                  <a:cubicBezTo>
                    <a:pt x="61" y="392"/>
                    <a:pt x="22" y="380"/>
                    <a:pt x="3" y="371"/>
                  </a:cubicBezTo>
                  <a:cubicBezTo>
                    <a:pt x="6" y="351"/>
                    <a:pt x="7" y="329"/>
                    <a:pt x="7" y="309"/>
                  </a:cubicBezTo>
                  <a:cubicBezTo>
                    <a:pt x="7" y="289"/>
                    <a:pt x="7" y="289"/>
                    <a:pt x="7" y="289"/>
                  </a:cubicBezTo>
                  <a:cubicBezTo>
                    <a:pt x="25" y="289"/>
                    <a:pt x="25" y="289"/>
                    <a:pt x="25" y="289"/>
                  </a:cubicBezTo>
                  <a:cubicBezTo>
                    <a:pt x="30" y="325"/>
                    <a:pt x="30" y="325"/>
                    <a:pt x="30" y="325"/>
                  </a:cubicBezTo>
                  <a:cubicBezTo>
                    <a:pt x="33" y="348"/>
                    <a:pt x="78" y="368"/>
                    <a:pt x="123" y="368"/>
                  </a:cubicBezTo>
                  <a:cubicBezTo>
                    <a:pt x="175" y="368"/>
                    <a:pt x="226" y="338"/>
                    <a:pt x="226" y="285"/>
                  </a:cubicBezTo>
                  <a:cubicBezTo>
                    <a:pt x="226" y="234"/>
                    <a:pt x="184" y="220"/>
                    <a:pt x="125" y="213"/>
                  </a:cubicBezTo>
                  <a:cubicBezTo>
                    <a:pt x="35" y="204"/>
                    <a:pt x="0" y="178"/>
                    <a:pt x="0" y="122"/>
                  </a:cubicBezTo>
                  <a:cubicBezTo>
                    <a:pt x="0" y="39"/>
                    <a:pt x="78" y="0"/>
                    <a:pt x="146" y="0"/>
                  </a:cubicBezTo>
                  <a:cubicBezTo>
                    <a:pt x="192" y="0"/>
                    <a:pt x="227" y="14"/>
                    <a:pt x="250" y="23"/>
                  </a:cubicBezTo>
                  <a:cubicBezTo>
                    <a:pt x="244" y="50"/>
                    <a:pt x="242" y="74"/>
                    <a:pt x="242" y="99"/>
                  </a:cubicBezTo>
                  <a:lnTo>
                    <a:pt x="224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4" name="Freeform 24"/>
            <p:cNvSpPr>
              <a:spLocks/>
            </p:cNvSpPr>
            <p:nvPr userDrawn="1"/>
          </p:nvSpPr>
          <p:spPr bwMode="auto">
            <a:xfrm>
              <a:off x="15887700" y="-2709863"/>
              <a:ext cx="1031875" cy="1470025"/>
            </a:xfrm>
            <a:custGeom>
              <a:avLst/>
              <a:gdLst>
                <a:gd name="T0" fmla="*/ 224 w 275"/>
                <a:gd name="T1" fmla="*/ 99 h 392"/>
                <a:gd name="T2" fmla="*/ 221 w 275"/>
                <a:gd name="T3" fmla="*/ 68 h 392"/>
                <a:gd name="T4" fmla="*/ 196 w 275"/>
                <a:gd name="T5" fmla="*/ 36 h 392"/>
                <a:gd name="T6" fmla="*/ 133 w 275"/>
                <a:gd name="T7" fmla="*/ 23 h 392"/>
                <a:gd name="T8" fmla="*/ 48 w 275"/>
                <a:gd name="T9" fmla="*/ 101 h 392"/>
                <a:gd name="T10" fmla="*/ 143 w 275"/>
                <a:gd name="T11" fmla="*/ 168 h 392"/>
                <a:gd name="T12" fmla="*/ 275 w 275"/>
                <a:gd name="T13" fmla="*/ 256 h 392"/>
                <a:gd name="T14" fmla="*/ 102 w 275"/>
                <a:gd name="T15" fmla="*/ 392 h 392"/>
                <a:gd name="T16" fmla="*/ 4 w 275"/>
                <a:gd name="T17" fmla="*/ 371 h 392"/>
                <a:gd name="T18" fmla="*/ 8 w 275"/>
                <a:gd name="T19" fmla="*/ 309 h 392"/>
                <a:gd name="T20" fmla="*/ 8 w 275"/>
                <a:gd name="T21" fmla="*/ 289 h 392"/>
                <a:gd name="T22" fmla="*/ 26 w 275"/>
                <a:gd name="T23" fmla="*/ 289 h 392"/>
                <a:gd name="T24" fmla="*/ 31 w 275"/>
                <a:gd name="T25" fmla="*/ 325 h 392"/>
                <a:gd name="T26" fmla="*/ 124 w 275"/>
                <a:gd name="T27" fmla="*/ 368 h 392"/>
                <a:gd name="T28" fmla="*/ 227 w 275"/>
                <a:gd name="T29" fmla="*/ 285 h 392"/>
                <a:gd name="T30" fmla="*/ 126 w 275"/>
                <a:gd name="T31" fmla="*/ 213 h 392"/>
                <a:gd name="T32" fmla="*/ 0 w 275"/>
                <a:gd name="T33" fmla="*/ 122 h 392"/>
                <a:gd name="T34" fmla="*/ 147 w 275"/>
                <a:gd name="T35" fmla="*/ 0 h 392"/>
                <a:gd name="T36" fmla="*/ 251 w 275"/>
                <a:gd name="T37" fmla="*/ 23 h 392"/>
                <a:gd name="T38" fmla="*/ 243 w 275"/>
                <a:gd name="T39" fmla="*/ 99 h 392"/>
                <a:gd name="T40" fmla="*/ 224 w 275"/>
                <a:gd name="T41" fmla="*/ 9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5" h="392">
                  <a:moveTo>
                    <a:pt x="224" y="99"/>
                  </a:moveTo>
                  <a:cubicBezTo>
                    <a:pt x="221" y="68"/>
                    <a:pt x="221" y="68"/>
                    <a:pt x="221" y="68"/>
                  </a:cubicBezTo>
                  <a:cubicBezTo>
                    <a:pt x="219" y="54"/>
                    <a:pt x="217" y="48"/>
                    <a:pt x="196" y="36"/>
                  </a:cubicBezTo>
                  <a:cubicBezTo>
                    <a:pt x="180" y="27"/>
                    <a:pt x="156" y="23"/>
                    <a:pt x="133" y="23"/>
                  </a:cubicBezTo>
                  <a:cubicBezTo>
                    <a:pt x="93" y="23"/>
                    <a:pt x="48" y="48"/>
                    <a:pt x="48" y="101"/>
                  </a:cubicBezTo>
                  <a:cubicBezTo>
                    <a:pt x="48" y="138"/>
                    <a:pt x="71" y="160"/>
                    <a:pt x="143" y="168"/>
                  </a:cubicBezTo>
                  <a:cubicBezTo>
                    <a:pt x="224" y="176"/>
                    <a:pt x="275" y="195"/>
                    <a:pt x="275" y="256"/>
                  </a:cubicBezTo>
                  <a:cubicBezTo>
                    <a:pt x="275" y="348"/>
                    <a:pt x="187" y="392"/>
                    <a:pt x="102" y="392"/>
                  </a:cubicBezTo>
                  <a:cubicBezTo>
                    <a:pt x="62" y="392"/>
                    <a:pt x="23" y="380"/>
                    <a:pt x="4" y="371"/>
                  </a:cubicBezTo>
                  <a:cubicBezTo>
                    <a:pt x="7" y="351"/>
                    <a:pt x="8" y="329"/>
                    <a:pt x="8" y="309"/>
                  </a:cubicBezTo>
                  <a:cubicBezTo>
                    <a:pt x="8" y="289"/>
                    <a:pt x="8" y="289"/>
                    <a:pt x="8" y="289"/>
                  </a:cubicBezTo>
                  <a:cubicBezTo>
                    <a:pt x="26" y="289"/>
                    <a:pt x="26" y="289"/>
                    <a:pt x="26" y="289"/>
                  </a:cubicBezTo>
                  <a:cubicBezTo>
                    <a:pt x="31" y="325"/>
                    <a:pt x="31" y="325"/>
                    <a:pt x="31" y="325"/>
                  </a:cubicBezTo>
                  <a:cubicBezTo>
                    <a:pt x="34" y="348"/>
                    <a:pt x="79" y="368"/>
                    <a:pt x="124" y="368"/>
                  </a:cubicBezTo>
                  <a:cubicBezTo>
                    <a:pt x="176" y="368"/>
                    <a:pt x="227" y="338"/>
                    <a:pt x="227" y="285"/>
                  </a:cubicBezTo>
                  <a:cubicBezTo>
                    <a:pt x="227" y="234"/>
                    <a:pt x="184" y="220"/>
                    <a:pt x="126" y="213"/>
                  </a:cubicBezTo>
                  <a:cubicBezTo>
                    <a:pt x="36" y="204"/>
                    <a:pt x="0" y="178"/>
                    <a:pt x="0" y="122"/>
                  </a:cubicBezTo>
                  <a:cubicBezTo>
                    <a:pt x="0" y="39"/>
                    <a:pt x="78" y="0"/>
                    <a:pt x="147" y="0"/>
                  </a:cubicBezTo>
                  <a:cubicBezTo>
                    <a:pt x="193" y="0"/>
                    <a:pt x="227" y="14"/>
                    <a:pt x="251" y="23"/>
                  </a:cubicBezTo>
                  <a:cubicBezTo>
                    <a:pt x="245" y="50"/>
                    <a:pt x="243" y="74"/>
                    <a:pt x="243" y="99"/>
                  </a:cubicBezTo>
                  <a:lnTo>
                    <a:pt x="224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5" name="Freeform 25"/>
            <p:cNvSpPr>
              <a:spLocks/>
            </p:cNvSpPr>
            <p:nvPr userDrawn="1"/>
          </p:nvSpPr>
          <p:spPr bwMode="auto">
            <a:xfrm>
              <a:off x="17110075" y="-2671763"/>
              <a:ext cx="1241425" cy="1395412"/>
            </a:xfrm>
            <a:custGeom>
              <a:avLst/>
              <a:gdLst>
                <a:gd name="T0" fmla="*/ 138 w 331"/>
                <a:gd name="T1" fmla="*/ 80 h 372"/>
                <a:gd name="T2" fmla="*/ 136 w 331"/>
                <a:gd name="T3" fmla="*/ 26 h 372"/>
                <a:gd name="T4" fmla="*/ 47 w 331"/>
                <a:gd name="T5" fmla="*/ 26 h 372"/>
                <a:gd name="T6" fmla="*/ 24 w 331"/>
                <a:gd name="T7" fmla="*/ 44 h 372"/>
                <a:gd name="T8" fmla="*/ 22 w 331"/>
                <a:gd name="T9" fmla="*/ 86 h 372"/>
                <a:gd name="T10" fmla="*/ 4 w 331"/>
                <a:gd name="T11" fmla="*/ 86 h 372"/>
                <a:gd name="T12" fmla="*/ 0 w 331"/>
                <a:gd name="T13" fmla="*/ 0 h 372"/>
                <a:gd name="T14" fmla="*/ 124 w 331"/>
                <a:gd name="T15" fmla="*/ 1 h 372"/>
                <a:gd name="T16" fmla="*/ 207 w 331"/>
                <a:gd name="T17" fmla="*/ 1 h 372"/>
                <a:gd name="T18" fmla="*/ 269 w 331"/>
                <a:gd name="T19" fmla="*/ 0 h 372"/>
                <a:gd name="T20" fmla="*/ 331 w 331"/>
                <a:gd name="T21" fmla="*/ 0 h 372"/>
                <a:gd name="T22" fmla="*/ 327 w 331"/>
                <a:gd name="T23" fmla="*/ 86 h 372"/>
                <a:gd name="T24" fmla="*/ 309 w 331"/>
                <a:gd name="T25" fmla="*/ 86 h 372"/>
                <a:gd name="T26" fmla="*/ 307 w 331"/>
                <a:gd name="T27" fmla="*/ 44 h 372"/>
                <a:gd name="T28" fmla="*/ 284 w 331"/>
                <a:gd name="T29" fmla="*/ 26 h 372"/>
                <a:gd name="T30" fmla="*/ 195 w 331"/>
                <a:gd name="T31" fmla="*/ 26 h 372"/>
                <a:gd name="T32" fmla="*/ 193 w 331"/>
                <a:gd name="T33" fmla="*/ 80 h 372"/>
                <a:gd name="T34" fmla="*/ 193 w 331"/>
                <a:gd name="T35" fmla="*/ 306 h 372"/>
                <a:gd name="T36" fmla="*/ 198 w 331"/>
                <a:gd name="T37" fmla="*/ 347 h 372"/>
                <a:gd name="T38" fmla="*/ 222 w 331"/>
                <a:gd name="T39" fmla="*/ 355 h 372"/>
                <a:gd name="T40" fmla="*/ 249 w 331"/>
                <a:gd name="T41" fmla="*/ 356 h 372"/>
                <a:gd name="T42" fmla="*/ 249 w 331"/>
                <a:gd name="T43" fmla="*/ 372 h 372"/>
                <a:gd name="T44" fmla="*/ 166 w 331"/>
                <a:gd name="T45" fmla="*/ 371 h 372"/>
                <a:gd name="T46" fmla="*/ 81 w 331"/>
                <a:gd name="T47" fmla="*/ 372 h 372"/>
                <a:gd name="T48" fmla="*/ 81 w 331"/>
                <a:gd name="T49" fmla="*/ 356 h 372"/>
                <a:gd name="T50" fmla="*/ 109 w 331"/>
                <a:gd name="T51" fmla="*/ 355 h 372"/>
                <a:gd name="T52" fmla="*/ 133 w 331"/>
                <a:gd name="T53" fmla="*/ 347 h 372"/>
                <a:gd name="T54" fmla="*/ 138 w 331"/>
                <a:gd name="T55" fmla="*/ 306 h 372"/>
                <a:gd name="T56" fmla="*/ 138 w 331"/>
                <a:gd name="T57" fmla="*/ 8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1" h="372">
                  <a:moveTo>
                    <a:pt x="138" y="80"/>
                  </a:moveTo>
                  <a:cubicBezTo>
                    <a:pt x="138" y="59"/>
                    <a:pt x="138" y="42"/>
                    <a:pt x="136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30" y="26"/>
                    <a:pt x="25" y="31"/>
                    <a:pt x="24" y="44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4" y="86"/>
                    <a:pt x="4" y="86"/>
                    <a:pt x="4" y="86"/>
                  </a:cubicBezTo>
                  <a:cubicBezTo>
                    <a:pt x="4" y="57"/>
                    <a:pt x="3" y="28"/>
                    <a:pt x="0" y="0"/>
                  </a:cubicBezTo>
                  <a:cubicBezTo>
                    <a:pt x="41" y="0"/>
                    <a:pt x="83" y="1"/>
                    <a:pt x="124" y="1"/>
                  </a:cubicBezTo>
                  <a:cubicBezTo>
                    <a:pt x="207" y="1"/>
                    <a:pt x="207" y="1"/>
                    <a:pt x="207" y="1"/>
                  </a:cubicBezTo>
                  <a:cubicBezTo>
                    <a:pt x="228" y="1"/>
                    <a:pt x="248" y="1"/>
                    <a:pt x="269" y="0"/>
                  </a:cubicBezTo>
                  <a:cubicBezTo>
                    <a:pt x="290" y="0"/>
                    <a:pt x="310" y="0"/>
                    <a:pt x="331" y="0"/>
                  </a:cubicBezTo>
                  <a:cubicBezTo>
                    <a:pt x="328" y="28"/>
                    <a:pt x="327" y="57"/>
                    <a:pt x="327" y="86"/>
                  </a:cubicBezTo>
                  <a:cubicBezTo>
                    <a:pt x="309" y="86"/>
                    <a:pt x="309" y="86"/>
                    <a:pt x="309" y="86"/>
                  </a:cubicBezTo>
                  <a:cubicBezTo>
                    <a:pt x="307" y="44"/>
                    <a:pt x="307" y="44"/>
                    <a:pt x="307" y="44"/>
                  </a:cubicBezTo>
                  <a:cubicBezTo>
                    <a:pt x="306" y="31"/>
                    <a:pt x="301" y="26"/>
                    <a:pt x="284" y="26"/>
                  </a:cubicBezTo>
                  <a:cubicBezTo>
                    <a:pt x="195" y="26"/>
                    <a:pt x="195" y="26"/>
                    <a:pt x="195" y="26"/>
                  </a:cubicBezTo>
                  <a:cubicBezTo>
                    <a:pt x="193" y="42"/>
                    <a:pt x="193" y="59"/>
                    <a:pt x="193" y="80"/>
                  </a:cubicBezTo>
                  <a:cubicBezTo>
                    <a:pt x="193" y="306"/>
                    <a:pt x="193" y="306"/>
                    <a:pt x="193" y="306"/>
                  </a:cubicBezTo>
                  <a:cubicBezTo>
                    <a:pt x="193" y="327"/>
                    <a:pt x="194" y="341"/>
                    <a:pt x="198" y="347"/>
                  </a:cubicBezTo>
                  <a:cubicBezTo>
                    <a:pt x="201" y="352"/>
                    <a:pt x="208" y="354"/>
                    <a:pt x="222" y="355"/>
                  </a:cubicBezTo>
                  <a:cubicBezTo>
                    <a:pt x="249" y="356"/>
                    <a:pt x="249" y="356"/>
                    <a:pt x="249" y="356"/>
                  </a:cubicBezTo>
                  <a:cubicBezTo>
                    <a:pt x="249" y="372"/>
                    <a:pt x="249" y="372"/>
                    <a:pt x="249" y="372"/>
                  </a:cubicBezTo>
                  <a:cubicBezTo>
                    <a:pt x="220" y="371"/>
                    <a:pt x="193" y="371"/>
                    <a:pt x="166" y="371"/>
                  </a:cubicBezTo>
                  <a:cubicBezTo>
                    <a:pt x="138" y="371"/>
                    <a:pt x="111" y="371"/>
                    <a:pt x="81" y="372"/>
                  </a:cubicBezTo>
                  <a:cubicBezTo>
                    <a:pt x="81" y="356"/>
                    <a:pt x="81" y="356"/>
                    <a:pt x="81" y="356"/>
                  </a:cubicBezTo>
                  <a:cubicBezTo>
                    <a:pt x="109" y="355"/>
                    <a:pt x="109" y="355"/>
                    <a:pt x="109" y="355"/>
                  </a:cubicBezTo>
                  <a:cubicBezTo>
                    <a:pt x="123" y="354"/>
                    <a:pt x="130" y="352"/>
                    <a:pt x="133" y="347"/>
                  </a:cubicBezTo>
                  <a:cubicBezTo>
                    <a:pt x="137" y="341"/>
                    <a:pt x="138" y="327"/>
                    <a:pt x="138" y="306"/>
                  </a:cubicBezTo>
                  <a:lnTo>
                    <a:pt x="138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6" name="Freeform 26"/>
            <p:cNvSpPr>
              <a:spLocks/>
            </p:cNvSpPr>
            <p:nvPr userDrawn="1"/>
          </p:nvSpPr>
          <p:spPr bwMode="auto">
            <a:xfrm>
              <a:off x="18543588" y="-2671763"/>
              <a:ext cx="1181100" cy="1395412"/>
            </a:xfrm>
            <a:custGeom>
              <a:avLst/>
              <a:gdLst>
                <a:gd name="T0" fmla="*/ 57 w 315"/>
                <a:gd name="T1" fmla="*/ 66 h 372"/>
                <a:gd name="T2" fmla="*/ 51 w 315"/>
                <a:gd name="T3" fmla="*/ 25 h 372"/>
                <a:gd name="T4" fmla="*/ 27 w 315"/>
                <a:gd name="T5" fmla="*/ 17 h 372"/>
                <a:gd name="T6" fmla="*/ 0 w 315"/>
                <a:gd name="T7" fmla="*/ 16 h 372"/>
                <a:gd name="T8" fmla="*/ 0 w 315"/>
                <a:gd name="T9" fmla="*/ 0 h 372"/>
                <a:gd name="T10" fmla="*/ 48 w 315"/>
                <a:gd name="T11" fmla="*/ 1 h 372"/>
                <a:gd name="T12" fmla="*/ 97 w 315"/>
                <a:gd name="T13" fmla="*/ 1 h 372"/>
                <a:gd name="T14" fmla="*/ 232 w 315"/>
                <a:gd name="T15" fmla="*/ 0 h 372"/>
                <a:gd name="T16" fmla="*/ 306 w 315"/>
                <a:gd name="T17" fmla="*/ 1 h 372"/>
                <a:gd name="T18" fmla="*/ 297 w 315"/>
                <a:gd name="T19" fmla="*/ 83 h 372"/>
                <a:gd name="T20" fmla="*/ 277 w 315"/>
                <a:gd name="T21" fmla="*/ 83 h 372"/>
                <a:gd name="T22" fmla="*/ 277 w 315"/>
                <a:gd name="T23" fmla="*/ 48 h 372"/>
                <a:gd name="T24" fmla="*/ 272 w 315"/>
                <a:gd name="T25" fmla="*/ 33 h 372"/>
                <a:gd name="T26" fmla="*/ 159 w 315"/>
                <a:gd name="T27" fmla="*/ 22 h 372"/>
                <a:gd name="T28" fmla="*/ 111 w 315"/>
                <a:gd name="T29" fmla="*/ 27 h 372"/>
                <a:gd name="T30" fmla="*/ 111 w 315"/>
                <a:gd name="T31" fmla="*/ 170 h 372"/>
                <a:gd name="T32" fmla="*/ 178 w 315"/>
                <a:gd name="T33" fmla="*/ 171 h 372"/>
                <a:gd name="T34" fmla="*/ 238 w 315"/>
                <a:gd name="T35" fmla="*/ 165 h 372"/>
                <a:gd name="T36" fmla="*/ 243 w 315"/>
                <a:gd name="T37" fmla="*/ 151 h 372"/>
                <a:gd name="T38" fmla="*/ 246 w 315"/>
                <a:gd name="T39" fmla="*/ 124 h 372"/>
                <a:gd name="T40" fmla="*/ 263 w 315"/>
                <a:gd name="T41" fmla="*/ 124 h 372"/>
                <a:gd name="T42" fmla="*/ 261 w 315"/>
                <a:gd name="T43" fmla="*/ 186 h 372"/>
                <a:gd name="T44" fmla="*/ 263 w 315"/>
                <a:gd name="T45" fmla="*/ 245 h 372"/>
                <a:gd name="T46" fmla="*/ 246 w 315"/>
                <a:gd name="T47" fmla="*/ 245 h 372"/>
                <a:gd name="T48" fmla="*/ 243 w 315"/>
                <a:gd name="T49" fmla="*/ 214 h 372"/>
                <a:gd name="T50" fmla="*/ 238 w 315"/>
                <a:gd name="T51" fmla="*/ 200 h 372"/>
                <a:gd name="T52" fmla="*/ 178 w 315"/>
                <a:gd name="T53" fmla="*/ 194 h 372"/>
                <a:gd name="T54" fmla="*/ 111 w 315"/>
                <a:gd name="T55" fmla="*/ 195 h 372"/>
                <a:gd name="T56" fmla="*/ 111 w 315"/>
                <a:gd name="T57" fmla="*/ 346 h 372"/>
                <a:gd name="T58" fmla="*/ 159 w 315"/>
                <a:gd name="T59" fmla="*/ 350 h 372"/>
                <a:gd name="T60" fmla="*/ 275 w 315"/>
                <a:gd name="T61" fmla="*/ 343 h 372"/>
                <a:gd name="T62" fmla="*/ 295 w 315"/>
                <a:gd name="T63" fmla="*/ 283 h 372"/>
                <a:gd name="T64" fmla="*/ 315 w 315"/>
                <a:gd name="T65" fmla="*/ 283 h 372"/>
                <a:gd name="T66" fmla="*/ 306 w 315"/>
                <a:gd name="T67" fmla="*/ 371 h 372"/>
                <a:gd name="T68" fmla="*/ 211 w 315"/>
                <a:gd name="T69" fmla="*/ 372 h 372"/>
                <a:gd name="T70" fmla="*/ 193 w 315"/>
                <a:gd name="T71" fmla="*/ 372 h 372"/>
                <a:gd name="T72" fmla="*/ 68 w 315"/>
                <a:gd name="T73" fmla="*/ 371 h 372"/>
                <a:gd name="T74" fmla="*/ 7 w 315"/>
                <a:gd name="T75" fmla="*/ 372 h 372"/>
                <a:gd name="T76" fmla="*/ 7 w 315"/>
                <a:gd name="T77" fmla="*/ 356 h 372"/>
                <a:gd name="T78" fmla="*/ 27 w 315"/>
                <a:gd name="T79" fmla="*/ 355 h 372"/>
                <a:gd name="T80" fmla="*/ 51 w 315"/>
                <a:gd name="T81" fmla="*/ 347 h 372"/>
                <a:gd name="T82" fmla="*/ 57 w 315"/>
                <a:gd name="T83" fmla="*/ 306 h 372"/>
                <a:gd name="T84" fmla="*/ 57 w 315"/>
                <a:gd name="T85" fmla="*/ 6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5" h="372">
                  <a:moveTo>
                    <a:pt x="57" y="66"/>
                  </a:moveTo>
                  <a:cubicBezTo>
                    <a:pt x="57" y="45"/>
                    <a:pt x="55" y="31"/>
                    <a:pt x="51" y="25"/>
                  </a:cubicBezTo>
                  <a:cubicBezTo>
                    <a:pt x="48" y="20"/>
                    <a:pt x="41" y="18"/>
                    <a:pt x="27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32" y="0"/>
                    <a:pt x="48" y="1"/>
                  </a:cubicBezTo>
                  <a:cubicBezTo>
                    <a:pt x="64" y="1"/>
                    <a:pt x="81" y="1"/>
                    <a:pt x="97" y="1"/>
                  </a:cubicBezTo>
                  <a:cubicBezTo>
                    <a:pt x="147" y="1"/>
                    <a:pt x="199" y="0"/>
                    <a:pt x="232" y="0"/>
                  </a:cubicBezTo>
                  <a:cubicBezTo>
                    <a:pt x="258" y="0"/>
                    <a:pt x="284" y="0"/>
                    <a:pt x="306" y="1"/>
                  </a:cubicBezTo>
                  <a:cubicBezTo>
                    <a:pt x="300" y="25"/>
                    <a:pt x="297" y="55"/>
                    <a:pt x="297" y="83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48"/>
                    <a:pt x="277" y="48"/>
                    <a:pt x="277" y="48"/>
                  </a:cubicBezTo>
                  <a:cubicBezTo>
                    <a:pt x="277" y="41"/>
                    <a:pt x="276" y="35"/>
                    <a:pt x="272" y="33"/>
                  </a:cubicBezTo>
                  <a:cubicBezTo>
                    <a:pt x="241" y="23"/>
                    <a:pt x="196" y="22"/>
                    <a:pt x="159" y="22"/>
                  </a:cubicBezTo>
                  <a:cubicBezTo>
                    <a:pt x="144" y="22"/>
                    <a:pt x="127" y="23"/>
                    <a:pt x="111" y="27"/>
                  </a:cubicBezTo>
                  <a:cubicBezTo>
                    <a:pt x="111" y="170"/>
                    <a:pt x="111" y="170"/>
                    <a:pt x="111" y="170"/>
                  </a:cubicBezTo>
                  <a:cubicBezTo>
                    <a:pt x="129" y="171"/>
                    <a:pt x="150" y="171"/>
                    <a:pt x="178" y="171"/>
                  </a:cubicBezTo>
                  <a:cubicBezTo>
                    <a:pt x="213" y="171"/>
                    <a:pt x="232" y="169"/>
                    <a:pt x="238" y="165"/>
                  </a:cubicBezTo>
                  <a:cubicBezTo>
                    <a:pt x="241" y="163"/>
                    <a:pt x="242" y="158"/>
                    <a:pt x="243" y="151"/>
                  </a:cubicBezTo>
                  <a:cubicBezTo>
                    <a:pt x="246" y="124"/>
                    <a:pt x="246" y="124"/>
                    <a:pt x="246" y="124"/>
                  </a:cubicBezTo>
                  <a:cubicBezTo>
                    <a:pt x="263" y="124"/>
                    <a:pt x="263" y="124"/>
                    <a:pt x="263" y="124"/>
                  </a:cubicBezTo>
                  <a:cubicBezTo>
                    <a:pt x="262" y="146"/>
                    <a:pt x="261" y="166"/>
                    <a:pt x="261" y="186"/>
                  </a:cubicBezTo>
                  <a:cubicBezTo>
                    <a:pt x="261" y="206"/>
                    <a:pt x="262" y="226"/>
                    <a:pt x="263" y="245"/>
                  </a:cubicBezTo>
                  <a:cubicBezTo>
                    <a:pt x="246" y="245"/>
                    <a:pt x="246" y="245"/>
                    <a:pt x="246" y="245"/>
                  </a:cubicBezTo>
                  <a:cubicBezTo>
                    <a:pt x="243" y="214"/>
                    <a:pt x="243" y="214"/>
                    <a:pt x="243" y="214"/>
                  </a:cubicBezTo>
                  <a:cubicBezTo>
                    <a:pt x="242" y="207"/>
                    <a:pt x="241" y="202"/>
                    <a:pt x="238" y="200"/>
                  </a:cubicBezTo>
                  <a:cubicBezTo>
                    <a:pt x="232" y="196"/>
                    <a:pt x="213" y="194"/>
                    <a:pt x="178" y="194"/>
                  </a:cubicBezTo>
                  <a:cubicBezTo>
                    <a:pt x="150" y="194"/>
                    <a:pt x="129" y="194"/>
                    <a:pt x="111" y="195"/>
                  </a:cubicBezTo>
                  <a:cubicBezTo>
                    <a:pt x="111" y="346"/>
                    <a:pt x="111" y="346"/>
                    <a:pt x="111" y="346"/>
                  </a:cubicBezTo>
                  <a:cubicBezTo>
                    <a:pt x="127" y="349"/>
                    <a:pt x="144" y="350"/>
                    <a:pt x="159" y="350"/>
                  </a:cubicBezTo>
                  <a:cubicBezTo>
                    <a:pt x="206" y="350"/>
                    <a:pt x="265" y="348"/>
                    <a:pt x="275" y="343"/>
                  </a:cubicBezTo>
                  <a:cubicBezTo>
                    <a:pt x="284" y="339"/>
                    <a:pt x="291" y="315"/>
                    <a:pt x="295" y="283"/>
                  </a:cubicBezTo>
                  <a:cubicBezTo>
                    <a:pt x="315" y="283"/>
                    <a:pt x="315" y="283"/>
                    <a:pt x="315" y="283"/>
                  </a:cubicBezTo>
                  <a:cubicBezTo>
                    <a:pt x="309" y="309"/>
                    <a:pt x="306" y="342"/>
                    <a:pt x="306" y="371"/>
                  </a:cubicBezTo>
                  <a:cubicBezTo>
                    <a:pt x="284" y="371"/>
                    <a:pt x="247" y="372"/>
                    <a:pt x="211" y="372"/>
                  </a:cubicBezTo>
                  <a:cubicBezTo>
                    <a:pt x="193" y="372"/>
                    <a:pt x="193" y="372"/>
                    <a:pt x="193" y="372"/>
                  </a:cubicBezTo>
                  <a:cubicBezTo>
                    <a:pt x="149" y="372"/>
                    <a:pt x="104" y="371"/>
                    <a:pt x="68" y="371"/>
                  </a:cubicBezTo>
                  <a:cubicBezTo>
                    <a:pt x="46" y="371"/>
                    <a:pt x="27" y="372"/>
                    <a:pt x="7" y="372"/>
                  </a:cubicBezTo>
                  <a:cubicBezTo>
                    <a:pt x="7" y="356"/>
                    <a:pt x="7" y="356"/>
                    <a:pt x="7" y="356"/>
                  </a:cubicBezTo>
                  <a:cubicBezTo>
                    <a:pt x="27" y="355"/>
                    <a:pt x="27" y="355"/>
                    <a:pt x="27" y="355"/>
                  </a:cubicBezTo>
                  <a:cubicBezTo>
                    <a:pt x="41" y="354"/>
                    <a:pt x="48" y="352"/>
                    <a:pt x="51" y="347"/>
                  </a:cubicBezTo>
                  <a:cubicBezTo>
                    <a:pt x="55" y="341"/>
                    <a:pt x="57" y="327"/>
                    <a:pt x="57" y="306"/>
                  </a:cubicBezTo>
                  <a:lnTo>
                    <a:pt x="57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7" name="Freeform 27"/>
            <p:cNvSpPr>
              <a:spLocks/>
            </p:cNvSpPr>
            <p:nvPr userDrawn="1"/>
          </p:nvSpPr>
          <p:spPr bwMode="auto">
            <a:xfrm>
              <a:off x="19948525" y="-2671763"/>
              <a:ext cx="1954213" cy="1417637"/>
            </a:xfrm>
            <a:custGeom>
              <a:avLst/>
              <a:gdLst>
                <a:gd name="T0" fmla="*/ 465 w 521"/>
                <a:gd name="T1" fmla="*/ 306 h 378"/>
                <a:gd name="T2" fmla="*/ 470 w 521"/>
                <a:gd name="T3" fmla="*/ 347 h 378"/>
                <a:gd name="T4" fmla="*/ 494 w 521"/>
                <a:gd name="T5" fmla="*/ 355 h 378"/>
                <a:gd name="T6" fmla="*/ 521 w 521"/>
                <a:gd name="T7" fmla="*/ 356 h 378"/>
                <a:gd name="T8" fmla="*/ 521 w 521"/>
                <a:gd name="T9" fmla="*/ 372 h 378"/>
                <a:gd name="T10" fmla="*/ 438 w 521"/>
                <a:gd name="T11" fmla="*/ 371 h 378"/>
                <a:gd name="T12" fmla="*/ 362 w 521"/>
                <a:gd name="T13" fmla="*/ 372 h 378"/>
                <a:gd name="T14" fmla="*/ 362 w 521"/>
                <a:gd name="T15" fmla="*/ 356 h 378"/>
                <a:gd name="T16" fmla="*/ 381 w 521"/>
                <a:gd name="T17" fmla="*/ 355 h 378"/>
                <a:gd name="T18" fmla="*/ 405 w 521"/>
                <a:gd name="T19" fmla="*/ 347 h 378"/>
                <a:gd name="T20" fmla="*/ 410 w 521"/>
                <a:gd name="T21" fmla="*/ 306 h 378"/>
                <a:gd name="T22" fmla="*/ 410 w 521"/>
                <a:gd name="T23" fmla="*/ 63 h 378"/>
                <a:gd name="T24" fmla="*/ 409 w 521"/>
                <a:gd name="T25" fmla="*/ 63 h 378"/>
                <a:gd name="T26" fmla="*/ 385 w 521"/>
                <a:gd name="T27" fmla="*/ 107 h 378"/>
                <a:gd name="T28" fmla="*/ 283 w 521"/>
                <a:gd name="T29" fmla="*/ 310 h 378"/>
                <a:gd name="T30" fmla="*/ 252 w 521"/>
                <a:gd name="T31" fmla="*/ 378 h 378"/>
                <a:gd name="T32" fmla="*/ 241 w 521"/>
                <a:gd name="T33" fmla="*/ 378 h 378"/>
                <a:gd name="T34" fmla="*/ 82 w 521"/>
                <a:gd name="T35" fmla="*/ 63 h 378"/>
                <a:gd name="T36" fmla="*/ 81 w 521"/>
                <a:gd name="T37" fmla="*/ 63 h 378"/>
                <a:gd name="T38" fmla="*/ 81 w 521"/>
                <a:gd name="T39" fmla="*/ 306 h 378"/>
                <a:gd name="T40" fmla="*/ 86 w 521"/>
                <a:gd name="T41" fmla="*/ 347 h 378"/>
                <a:gd name="T42" fmla="*/ 110 w 521"/>
                <a:gd name="T43" fmla="*/ 355 h 378"/>
                <a:gd name="T44" fmla="*/ 135 w 521"/>
                <a:gd name="T45" fmla="*/ 356 h 378"/>
                <a:gd name="T46" fmla="*/ 135 w 521"/>
                <a:gd name="T47" fmla="*/ 372 h 378"/>
                <a:gd name="T48" fmla="*/ 66 w 521"/>
                <a:gd name="T49" fmla="*/ 371 h 378"/>
                <a:gd name="T50" fmla="*/ 0 w 521"/>
                <a:gd name="T51" fmla="*/ 372 h 378"/>
                <a:gd name="T52" fmla="*/ 0 w 521"/>
                <a:gd name="T53" fmla="*/ 356 h 378"/>
                <a:gd name="T54" fmla="*/ 25 w 521"/>
                <a:gd name="T55" fmla="*/ 355 h 378"/>
                <a:gd name="T56" fmla="*/ 49 w 521"/>
                <a:gd name="T57" fmla="*/ 347 h 378"/>
                <a:gd name="T58" fmla="*/ 54 w 521"/>
                <a:gd name="T59" fmla="*/ 306 h 378"/>
                <a:gd name="T60" fmla="*/ 54 w 521"/>
                <a:gd name="T61" fmla="*/ 66 h 378"/>
                <a:gd name="T62" fmla="*/ 49 w 521"/>
                <a:gd name="T63" fmla="*/ 25 h 378"/>
                <a:gd name="T64" fmla="*/ 25 w 521"/>
                <a:gd name="T65" fmla="*/ 17 h 378"/>
                <a:gd name="T66" fmla="*/ 0 w 521"/>
                <a:gd name="T67" fmla="*/ 16 h 378"/>
                <a:gd name="T68" fmla="*/ 0 w 521"/>
                <a:gd name="T69" fmla="*/ 0 h 378"/>
                <a:gd name="T70" fmla="*/ 54 w 521"/>
                <a:gd name="T71" fmla="*/ 1 h 378"/>
                <a:gd name="T72" fmla="*/ 109 w 521"/>
                <a:gd name="T73" fmla="*/ 0 h 378"/>
                <a:gd name="T74" fmla="*/ 260 w 521"/>
                <a:gd name="T75" fmla="*/ 298 h 378"/>
                <a:gd name="T76" fmla="*/ 410 w 521"/>
                <a:gd name="T77" fmla="*/ 0 h 378"/>
                <a:gd name="T78" fmla="*/ 465 w 521"/>
                <a:gd name="T79" fmla="*/ 1 h 378"/>
                <a:gd name="T80" fmla="*/ 518 w 521"/>
                <a:gd name="T81" fmla="*/ 0 h 378"/>
                <a:gd name="T82" fmla="*/ 518 w 521"/>
                <a:gd name="T83" fmla="*/ 16 h 378"/>
                <a:gd name="T84" fmla="*/ 494 w 521"/>
                <a:gd name="T85" fmla="*/ 17 h 378"/>
                <a:gd name="T86" fmla="*/ 470 w 521"/>
                <a:gd name="T87" fmla="*/ 25 h 378"/>
                <a:gd name="T88" fmla="*/ 465 w 521"/>
                <a:gd name="T89" fmla="*/ 66 h 378"/>
                <a:gd name="T90" fmla="*/ 465 w 521"/>
                <a:gd name="T91" fmla="*/ 30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1" h="378">
                  <a:moveTo>
                    <a:pt x="465" y="306"/>
                  </a:moveTo>
                  <a:cubicBezTo>
                    <a:pt x="465" y="327"/>
                    <a:pt x="466" y="341"/>
                    <a:pt x="470" y="347"/>
                  </a:cubicBezTo>
                  <a:cubicBezTo>
                    <a:pt x="473" y="352"/>
                    <a:pt x="480" y="354"/>
                    <a:pt x="494" y="355"/>
                  </a:cubicBezTo>
                  <a:cubicBezTo>
                    <a:pt x="521" y="356"/>
                    <a:pt x="521" y="356"/>
                    <a:pt x="521" y="356"/>
                  </a:cubicBezTo>
                  <a:cubicBezTo>
                    <a:pt x="521" y="372"/>
                    <a:pt x="521" y="372"/>
                    <a:pt x="521" y="372"/>
                  </a:cubicBezTo>
                  <a:cubicBezTo>
                    <a:pt x="492" y="371"/>
                    <a:pt x="465" y="371"/>
                    <a:pt x="438" y="371"/>
                  </a:cubicBezTo>
                  <a:cubicBezTo>
                    <a:pt x="410" y="371"/>
                    <a:pt x="383" y="371"/>
                    <a:pt x="362" y="372"/>
                  </a:cubicBezTo>
                  <a:cubicBezTo>
                    <a:pt x="362" y="356"/>
                    <a:pt x="362" y="356"/>
                    <a:pt x="362" y="356"/>
                  </a:cubicBezTo>
                  <a:cubicBezTo>
                    <a:pt x="381" y="355"/>
                    <a:pt x="381" y="355"/>
                    <a:pt x="381" y="355"/>
                  </a:cubicBezTo>
                  <a:cubicBezTo>
                    <a:pt x="395" y="354"/>
                    <a:pt x="402" y="352"/>
                    <a:pt x="405" y="347"/>
                  </a:cubicBezTo>
                  <a:cubicBezTo>
                    <a:pt x="409" y="341"/>
                    <a:pt x="410" y="327"/>
                    <a:pt x="410" y="306"/>
                  </a:cubicBezTo>
                  <a:cubicBezTo>
                    <a:pt x="410" y="63"/>
                    <a:pt x="410" y="63"/>
                    <a:pt x="410" y="63"/>
                  </a:cubicBezTo>
                  <a:cubicBezTo>
                    <a:pt x="409" y="63"/>
                    <a:pt x="409" y="63"/>
                    <a:pt x="409" y="63"/>
                  </a:cubicBezTo>
                  <a:cubicBezTo>
                    <a:pt x="401" y="77"/>
                    <a:pt x="393" y="92"/>
                    <a:pt x="385" y="107"/>
                  </a:cubicBezTo>
                  <a:cubicBezTo>
                    <a:pt x="283" y="310"/>
                    <a:pt x="283" y="310"/>
                    <a:pt x="283" y="310"/>
                  </a:cubicBezTo>
                  <a:cubicBezTo>
                    <a:pt x="272" y="332"/>
                    <a:pt x="262" y="355"/>
                    <a:pt x="252" y="378"/>
                  </a:cubicBezTo>
                  <a:cubicBezTo>
                    <a:pt x="241" y="378"/>
                    <a:pt x="241" y="378"/>
                    <a:pt x="241" y="378"/>
                  </a:cubicBezTo>
                  <a:cubicBezTo>
                    <a:pt x="82" y="63"/>
                    <a:pt x="82" y="63"/>
                    <a:pt x="82" y="63"/>
                  </a:cubicBezTo>
                  <a:cubicBezTo>
                    <a:pt x="81" y="63"/>
                    <a:pt x="81" y="63"/>
                    <a:pt x="81" y="63"/>
                  </a:cubicBezTo>
                  <a:cubicBezTo>
                    <a:pt x="81" y="306"/>
                    <a:pt x="81" y="306"/>
                    <a:pt x="81" y="306"/>
                  </a:cubicBezTo>
                  <a:cubicBezTo>
                    <a:pt x="81" y="327"/>
                    <a:pt x="82" y="341"/>
                    <a:pt x="86" y="347"/>
                  </a:cubicBezTo>
                  <a:cubicBezTo>
                    <a:pt x="89" y="352"/>
                    <a:pt x="96" y="354"/>
                    <a:pt x="110" y="355"/>
                  </a:cubicBezTo>
                  <a:cubicBezTo>
                    <a:pt x="135" y="356"/>
                    <a:pt x="135" y="356"/>
                    <a:pt x="135" y="356"/>
                  </a:cubicBezTo>
                  <a:cubicBezTo>
                    <a:pt x="135" y="372"/>
                    <a:pt x="135" y="372"/>
                    <a:pt x="135" y="372"/>
                  </a:cubicBezTo>
                  <a:cubicBezTo>
                    <a:pt x="110" y="372"/>
                    <a:pt x="89" y="371"/>
                    <a:pt x="66" y="371"/>
                  </a:cubicBezTo>
                  <a:cubicBezTo>
                    <a:pt x="46" y="371"/>
                    <a:pt x="23" y="372"/>
                    <a:pt x="0" y="372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25" y="355"/>
                    <a:pt x="25" y="355"/>
                    <a:pt x="25" y="355"/>
                  </a:cubicBezTo>
                  <a:cubicBezTo>
                    <a:pt x="39" y="354"/>
                    <a:pt x="46" y="352"/>
                    <a:pt x="49" y="347"/>
                  </a:cubicBezTo>
                  <a:cubicBezTo>
                    <a:pt x="53" y="341"/>
                    <a:pt x="54" y="327"/>
                    <a:pt x="54" y="306"/>
                  </a:cubicBezTo>
                  <a:cubicBezTo>
                    <a:pt x="54" y="66"/>
                    <a:pt x="54" y="66"/>
                    <a:pt x="54" y="66"/>
                  </a:cubicBezTo>
                  <a:cubicBezTo>
                    <a:pt x="54" y="45"/>
                    <a:pt x="53" y="31"/>
                    <a:pt x="49" y="25"/>
                  </a:cubicBezTo>
                  <a:cubicBezTo>
                    <a:pt x="46" y="20"/>
                    <a:pt x="39" y="18"/>
                    <a:pt x="25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36" y="1"/>
                    <a:pt x="54" y="1"/>
                  </a:cubicBezTo>
                  <a:cubicBezTo>
                    <a:pt x="73" y="1"/>
                    <a:pt x="91" y="0"/>
                    <a:pt x="109" y="0"/>
                  </a:cubicBezTo>
                  <a:cubicBezTo>
                    <a:pt x="260" y="298"/>
                    <a:pt x="260" y="298"/>
                    <a:pt x="260" y="298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429" y="0"/>
                    <a:pt x="446" y="1"/>
                    <a:pt x="465" y="1"/>
                  </a:cubicBezTo>
                  <a:cubicBezTo>
                    <a:pt x="483" y="1"/>
                    <a:pt x="501" y="0"/>
                    <a:pt x="518" y="0"/>
                  </a:cubicBezTo>
                  <a:cubicBezTo>
                    <a:pt x="518" y="16"/>
                    <a:pt x="518" y="16"/>
                    <a:pt x="518" y="16"/>
                  </a:cubicBezTo>
                  <a:cubicBezTo>
                    <a:pt x="494" y="17"/>
                    <a:pt x="494" y="17"/>
                    <a:pt x="494" y="17"/>
                  </a:cubicBezTo>
                  <a:cubicBezTo>
                    <a:pt x="480" y="18"/>
                    <a:pt x="473" y="20"/>
                    <a:pt x="470" y="25"/>
                  </a:cubicBezTo>
                  <a:cubicBezTo>
                    <a:pt x="466" y="31"/>
                    <a:pt x="465" y="45"/>
                    <a:pt x="465" y="66"/>
                  </a:cubicBezTo>
                  <a:lnTo>
                    <a:pt x="465" y="3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8" name="Freeform 28"/>
            <p:cNvSpPr>
              <a:spLocks/>
            </p:cNvSpPr>
            <p:nvPr userDrawn="1"/>
          </p:nvSpPr>
          <p:spPr bwMode="auto">
            <a:xfrm>
              <a:off x="14320838" y="-2671763"/>
              <a:ext cx="1533525" cy="1398587"/>
            </a:xfrm>
            <a:custGeom>
              <a:avLst/>
              <a:gdLst>
                <a:gd name="T0" fmla="*/ 301 w 409"/>
                <a:gd name="T1" fmla="*/ 56 h 373"/>
                <a:gd name="T2" fmla="*/ 317 w 409"/>
                <a:gd name="T3" fmla="*/ 26 h 373"/>
                <a:gd name="T4" fmla="*/ 312 w 409"/>
                <a:gd name="T5" fmla="*/ 20 h 373"/>
                <a:gd name="T6" fmla="*/ 272 w 409"/>
                <a:gd name="T7" fmla="*/ 17 h 373"/>
                <a:gd name="T8" fmla="*/ 272 w 409"/>
                <a:gd name="T9" fmla="*/ 0 h 373"/>
                <a:gd name="T10" fmla="*/ 345 w 409"/>
                <a:gd name="T11" fmla="*/ 2 h 373"/>
                <a:gd name="T12" fmla="*/ 409 w 409"/>
                <a:gd name="T13" fmla="*/ 0 h 373"/>
                <a:gd name="T14" fmla="*/ 409 w 409"/>
                <a:gd name="T15" fmla="*/ 17 h 373"/>
                <a:gd name="T16" fmla="*/ 374 w 409"/>
                <a:gd name="T17" fmla="*/ 20 h 373"/>
                <a:gd name="T18" fmla="*/ 359 w 409"/>
                <a:gd name="T19" fmla="*/ 26 h 373"/>
                <a:gd name="T20" fmla="*/ 338 w 409"/>
                <a:gd name="T21" fmla="*/ 51 h 373"/>
                <a:gd name="T22" fmla="*/ 257 w 409"/>
                <a:gd name="T23" fmla="*/ 167 h 373"/>
                <a:gd name="T24" fmla="*/ 231 w 409"/>
                <a:gd name="T25" fmla="*/ 212 h 373"/>
                <a:gd name="T26" fmla="*/ 228 w 409"/>
                <a:gd name="T27" fmla="*/ 227 h 373"/>
                <a:gd name="T28" fmla="*/ 228 w 409"/>
                <a:gd name="T29" fmla="*/ 247 h 373"/>
                <a:gd name="T30" fmla="*/ 230 w 409"/>
                <a:gd name="T31" fmla="*/ 317 h 373"/>
                <a:gd name="T32" fmla="*/ 233 w 409"/>
                <a:gd name="T33" fmla="*/ 346 h 373"/>
                <a:gd name="T34" fmla="*/ 243 w 409"/>
                <a:gd name="T35" fmla="*/ 353 h 373"/>
                <a:gd name="T36" fmla="*/ 282 w 409"/>
                <a:gd name="T37" fmla="*/ 356 h 373"/>
                <a:gd name="T38" fmla="*/ 282 w 409"/>
                <a:gd name="T39" fmla="*/ 373 h 373"/>
                <a:gd name="T40" fmla="*/ 205 w 409"/>
                <a:gd name="T41" fmla="*/ 371 h 373"/>
                <a:gd name="T42" fmla="*/ 122 w 409"/>
                <a:gd name="T43" fmla="*/ 373 h 373"/>
                <a:gd name="T44" fmla="*/ 122 w 409"/>
                <a:gd name="T45" fmla="*/ 356 h 373"/>
                <a:gd name="T46" fmla="*/ 161 w 409"/>
                <a:gd name="T47" fmla="*/ 353 h 373"/>
                <a:gd name="T48" fmla="*/ 171 w 409"/>
                <a:gd name="T49" fmla="*/ 347 h 373"/>
                <a:gd name="T50" fmla="*/ 175 w 409"/>
                <a:gd name="T51" fmla="*/ 322 h 373"/>
                <a:gd name="T52" fmla="*/ 177 w 409"/>
                <a:gd name="T53" fmla="*/ 247 h 373"/>
                <a:gd name="T54" fmla="*/ 177 w 409"/>
                <a:gd name="T55" fmla="*/ 217 h 373"/>
                <a:gd name="T56" fmla="*/ 165 w 409"/>
                <a:gd name="T57" fmla="*/ 196 h 373"/>
                <a:gd name="T58" fmla="*/ 137 w 409"/>
                <a:gd name="T59" fmla="*/ 151 h 373"/>
                <a:gd name="T60" fmla="*/ 67 w 409"/>
                <a:gd name="T61" fmla="*/ 51 h 373"/>
                <a:gd name="T62" fmla="*/ 48 w 409"/>
                <a:gd name="T63" fmla="*/ 26 h 373"/>
                <a:gd name="T64" fmla="*/ 34 w 409"/>
                <a:gd name="T65" fmla="*/ 20 h 373"/>
                <a:gd name="T66" fmla="*/ 0 w 409"/>
                <a:gd name="T67" fmla="*/ 17 h 373"/>
                <a:gd name="T68" fmla="*/ 0 w 409"/>
                <a:gd name="T69" fmla="*/ 0 h 373"/>
                <a:gd name="T70" fmla="*/ 65 w 409"/>
                <a:gd name="T71" fmla="*/ 2 h 373"/>
                <a:gd name="T72" fmla="*/ 167 w 409"/>
                <a:gd name="T73" fmla="*/ 0 h 373"/>
                <a:gd name="T74" fmla="*/ 167 w 409"/>
                <a:gd name="T75" fmla="*/ 17 h 373"/>
                <a:gd name="T76" fmla="*/ 123 w 409"/>
                <a:gd name="T77" fmla="*/ 20 h 373"/>
                <a:gd name="T78" fmla="*/ 117 w 409"/>
                <a:gd name="T79" fmla="*/ 26 h 373"/>
                <a:gd name="T80" fmla="*/ 131 w 409"/>
                <a:gd name="T81" fmla="*/ 56 h 373"/>
                <a:gd name="T82" fmla="*/ 213 w 409"/>
                <a:gd name="T83" fmla="*/ 189 h 373"/>
                <a:gd name="T84" fmla="*/ 301 w 409"/>
                <a:gd name="T85" fmla="*/ 56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09" h="373">
                  <a:moveTo>
                    <a:pt x="301" y="56"/>
                  </a:moveTo>
                  <a:cubicBezTo>
                    <a:pt x="312" y="39"/>
                    <a:pt x="317" y="30"/>
                    <a:pt x="317" y="26"/>
                  </a:cubicBezTo>
                  <a:cubicBezTo>
                    <a:pt x="317" y="23"/>
                    <a:pt x="316" y="21"/>
                    <a:pt x="312" y="20"/>
                  </a:cubicBezTo>
                  <a:cubicBezTo>
                    <a:pt x="309" y="18"/>
                    <a:pt x="293" y="17"/>
                    <a:pt x="272" y="17"/>
                  </a:cubicBezTo>
                  <a:cubicBezTo>
                    <a:pt x="272" y="0"/>
                    <a:pt x="272" y="0"/>
                    <a:pt x="272" y="0"/>
                  </a:cubicBezTo>
                  <a:cubicBezTo>
                    <a:pt x="306" y="1"/>
                    <a:pt x="326" y="2"/>
                    <a:pt x="345" y="2"/>
                  </a:cubicBezTo>
                  <a:cubicBezTo>
                    <a:pt x="363" y="2"/>
                    <a:pt x="373" y="1"/>
                    <a:pt x="409" y="0"/>
                  </a:cubicBezTo>
                  <a:cubicBezTo>
                    <a:pt x="409" y="17"/>
                    <a:pt x="409" y="17"/>
                    <a:pt x="409" y="17"/>
                  </a:cubicBezTo>
                  <a:cubicBezTo>
                    <a:pt x="387" y="17"/>
                    <a:pt x="379" y="18"/>
                    <a:pt x="374" y="20"/>
                  </a:cubicBezTo>
                  <a:cubicBezTo>
                    <a:pt x="368" y="21"/>
                    <a:pt x="363" y="23"/>
                    <a:pt x="359" y="26"/>
                  </a:cubicBezTo>
                  <a:cubicBezTo>
                    <a:pt x="355" y="29"/>
                    <a:pt x="348" y="38"/>
                    <a:pt x="338" y="51"/>
                  </a:cubicBezTo>
                  <a:cubicBezTo>
                    <a:pt x="257" y="167"/>
                    <a:pt x="257" y="167"/>
                    <a:pt x="257" y="167"/>
                  </a:cubicBezTo>
                  <a:cubicBezTo>
                    <a:pt x="242" y="191"/>
                    <a:pt x="233" y="206"/>
                    <a:pt x="231" y="212"/>
                  </a:cubicBezTo>
                  <a:cubicBezTo>
                    <a:pt x="229" y="217"/>
                    <a:pt x="228" y="222"/>
                    <a:pt x="228" y="227"/>
                  </a:cubicBezTo>
                  <a:cubicBezTo>
                    <a:pt x="228" y="247"/>
                    <a:pt x="228" y="247"/>
                    <a:pt x="228" y="247"/>
                  </a:cubicBezTo>
                  <a:cubicBezTo>
                    <a:pt x="228" y="271"/>
                    <a:pt x="228" y="294"/>
                    <a:pt x="230" y="317"/>
                  </a:cubicBezTo>
                  <a:cubicBezTo>
                    <a:pt x="230" y="333"/>
                    <a:pt x="231" y="343"/>
                    <a:pt x="233" y="346"/>
                  </a:cubicBezTo>
                  <a:cubicBezTo>
                    <a:pt x="235" y="349"/>
                    <a:pt x="239" y="351"/>
                    <a:pt x="243" y="353"/>
                  </a:cubicBezTo>
                  <a:cubicBezTo>
                    <a:pt x="248" y="355"/>
                    <a:pt x="261" y="355"/>
                    <a:pt x="282" y="356"/>
                  </a:cubicBezTo>
                  <a:cubicBezTo>
                    <a:pt x="282" y="373"/>
                    <a:pt x="282" y="373"/>
                    <a:pt x="282" y="373"/>
                  </a:cubicBezTo>
                  <a:cubicBezTo>
                    <a:pt x="253" y="371"/>
                    <a:pt x="227" y="371"/>
                    <a:pt x="205" y="371"/>
                  </a:cubicBezTo>
                  <a:cubicBezTo>
                    <a:pt x="184" y="371"/>
                    <a:pt x="156" y="371"/>
                    <a:pt x="122" y="373"/>
                  </a:cubicBezTo>
                  <a:cubicBezTo>
                    <a:pt x="122" y="356"/>
                    <a:pt x="122" y="356"/>
                    <a:pt x="122" y="356"/>
                  </a:cubicBezTo>
                  <a:cubicBezTo>
                    <a:pt x="143" y="355"/>
                    <a:pt x="157" y="355"/>
                    <a:pt x="161" y="353"/>
                  </a:cubicBezTo>
                  <a:cubicBezTo>
                    <a:pt x="166" y="351"/>
                    <a:pt x="169" y="349"/>
                    <a:pt x="171" y="347"/>
                  </a:cubicBezTo>
                  <a:cubicBezTo>
                    <a:pt x="173" y="343"/>
                    <a:pt x="174" y="335"/>
                    <a:pt x="175" y="322"/>
                  </a:cubicBezTo>
                  <a:cubicBezTo>
                    <a:pt x="175" y="318"/>
                    <a:pt x="176" y="293"/>
                    <a:pt x="177" y="247"/>
                  </a:cubicBezTo>
                  <a:cubicBezTo>
                    <a:pt x="177" y="217"/>
                    <a:pt x="177" y="217"/>
                    <a:pt x="177" y="217"/>
                  </a:cubicBezTo>
                  <a:cubicBezTo>
                    <a:pt x="173" y="209"/>
                    <a:pt x="169" y="202"/>
                    <a:pt x="165" y="196"/>
                  </a:cubicBezTo>
                  <a:cubicBezTo>
                    <a:pt x="163" y="191"/>
                    <a:pt x="153" y="176"/>
                    <a:pt x="137" y="1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59" y="38"/>
                    <a:pt x="52" y="29"/>
                    <a:pt x="48" y="26"/>
                  </a:cubicBezTo>
                  <a:cubicBezTo>
                    <a:pt x="44" y="23"/>
                    <a:pt x="40" y="21"/>
                    <a:pt x="34" y="20"/>
                  </a:cubicBezTo>
                  <a:cubicBezTo>
                    <a:pt x="29" y="18"/>
                    <a:pt x="22" y="17"/>
                    <a:pt x="0" y="1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6" y="1"/>
                    <a:pt x="47" y="2"/>
                    <a:pt x="65" y="2"/>
                  </a:cubicBezTo>
                  <a:cubicBezTo>
                    <a:pt x="84" y="2"/>
                    <a:pt x="133" y="1"/>
                    <a:pt x="167" y="0"/>
                  </a:cubicBezTo>
                  <a:cubicBezTo>
                    <a:pt x="167" y="17"/>
                    <a:pt x="167" y="17"/>
                    <a:pt x="167" y="17"/>
                  </a:cubicBezTo>
                  <a:cubicBezTo>
                    <a:pt x="145" y="17"/>
                    <a:pt x="127" y="18"/>
                    <a:pt x="123" y="20"/>
                  </a:cubicBezTo>
                  <a:cubicBezTo>
                    <a:pt x="119" y="21"/>
                    <a:pt x="117" y="23"/>
                    <a:pt x="117" y="26"/>
                  </a:cubicBezTo>
                  <a:cubicBezTo>
                    <a:pt x="117" y="30"/>
                    <a:pt x="122" y="39"/>
                    <a:pt x="131" y="56"/>
                  </a:cubicBezTo>
                  <a:cubicBezTo>
                    <a:pt x="213" y="189"/>
                    <a:pt x="213" y="189"/>
                    <a:pt x="213" y="189"/>
                  </a:cubicBezTo>
                  <a:lnTo>
                    <a:pt x="301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9" name="Rectangle 29"/>
            <p:cNvSpPr>
              <a:spLocks noChangeArrowheads="1"/>
            </p:cNvSpPr>
            <p:nvPr userDrawn="1"/>
          </p:nvSpPr>
          <p:spPr bwMode="auto">
            <a:xfrm>
              <a:off x="2800350" y="-3508375"/>
              <a:ext cx="19102388" cy="104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04560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3" b="33790"/>
          <a:stretch/>
        </p:blipFill>
        <p:spPr>
          <a:xfrm>
            <a:off x="0" y="5558633"/>
            <a:ext cx="9144000" cy="12955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017" y="889648"/>
            <a:ext cx="7886700" cy="875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65010"/>
            <a:ext cx="7886700" cy="3789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705312"/>
            <a:ext cx="9144000" cy="152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21" t="64345" r="698" b="28680"/>
          <a:stretch/>
        </p:blipFill>
        <p:spPr>
          <a:xfrm>
            <a:off x="6602819" y="199662"/>
            <a:ext cx="2339162" cy="70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8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98012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8012E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368" y="0"/>
            <a:ext cx="7827264" cy="13716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8" y="1371600"/>
            <a:ext cx="7827264" cy="4800600"/>
          </a:xfrm>
          <a:prstGeom prst="rect">
            <a:avLst/>
          </a:prstGeom>
        </p:spPr>
        <p:txBody>
          <a:bodyPr vert="horz" lIns="0" tIns="22860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5632" y="6528816"/>
            <a:ext cx="658368" cy="109728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r">
              <a:defRPr sz="525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4248" y="6172200"/>
            <a:ext cx="6510528" cy="457200"/>
          </a:xfrm>
          <a:prstGeom prst="rect">
            <a:avLst/>
          </a:prstGeom>
        </p:spPr>
        <p:txBody>
          <a:bodyPr vert="horz" lIns="0" tIns="45720" rIns="0" bIns="0" rtlCol="0" anchor="t" anchorCtr="0"/>
          <a:lstStyle>
            <a:lvl1pPr algn="r">
              <a:lnSpc>
                <a:spcPct val="90000"/>
              </a:lnSpc>
              <a:defRPr sz="105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5632" y="6931152"/>
            <a:ext cx="658368" cy="109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0A2933E7-78F5-43F7-931E-F79EC810BB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10400" y="6657947"/>
            <a:ext cx="2133600" cy="200055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525" dirty="0">
                <a:solidFill>
                  <a:schemeClr val="bg2">
                    <a:lumMod val="60000"/>
                    <a:lumOff val="40000"/>
                  </a:schemeClr>
                </a:solidFill>
              </a:rPr>
              <a:t>©2017 MFMER  |  slide-</a:t>
            </a:r>
            <a:fld id="{D445C29B-035B-48ED-941F-A66A11A8A322}" type="slidenum">
              <a:rPr lang="en-US" sz="525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pPr lvl="0"/>
              <a:t>‹#›</a:t>
            </a:fld>
            <a:endParaRPr lang="en-US" sz="525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145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125"/>
        </a:spcBef>
        <a:buClr>
          <a:schemeClr val="tx2"/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13" indent="-176213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40000"/>
            <a:lumOff val="60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40000"/>
            <a:lumOff val="60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40000"/>
            <a:lumOff val="60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40000"/>
            <a:lumOff val="60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ecca.peterson.cpst@gmail.com" TargetMode="External"/><Relationship Id="rId2" Type="http://schemas.openxmlformats.org/officeDocument/2006/relationships/hyperlink" Target="mailto:atimmermancpst@gmail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Postpartum Care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121" y="2784199"/>
            <a:ext cx="2650435" cy="229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152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Adjusting to Parenting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Parenting is a BIG adjustment</a:t>
            </a:r>
          </a:p>
          <a:p>
            <a:r>
              <a:rPr lang="en-US" dirty="0"/>
              <a:t>Changing role of Mother</a:t>
            </a:r>
          </a:p>
          <a:p>
            <a:r>
              <a:rPr lang="en-US" dirty="0"/>
              <a:t>Changing Role of Father or Partner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Have confidence</a:t>
            </a:r>
          </a:p>
          <a:p>
            <a:r>
              <a:rPr lang="en-US" dirty="0"/>
              <a:t>It’s temporary</a:t>
            </a:r>
          </a:p>
        </p:txBody>
      </p:sp>
    </p:spTree>
    <p:extLst>
      <p:ext uri="{BB962C8B-B14F-4D97-AF65-F5344CB8AC3E}">
        <p14:creationId xmlns:p14="http://schemas.microsoft.com/office/powerpoint/2010/main" val="140047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Family Planning and Sexual</a:t>
            </a:r>
            <a:br>
              <a:rPr lang="en-US" sz="3600" dirty="0"/>
            </a:br>
            <a:r>
              <a:rPr lang="en-US" sz="3600" dirty="0"/>
              <a:t>Relationships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resume intercourse after 6 week check-up</a:t>
            </a:r>
          </a:p>
          <a:p>
            <a:r>
              <a:rPr lang="en-US" dirty="0"/>
              <a:t>Both partners are physically and emotionally ready</a:t>
            </a:r>
          </a:p>
          <a:p>
            <a:r>
              <a:rPr lang="en-US" dirty="0"/>
              <a:t>Birth control options</a:t>
            </a:r>
          </a:p>
          <a:p>
            <a:r>
              <a:rPr lang="en-US" dirty="0"/>
              <a:t>Fatigue, emotions, and self-image</a:t>
            </a:r>
          </a:p>
          <a:p>
            <a:r>
              <a:rPr lang="en-US" dirty="0"/>
              <a:t>Keep your sense of humor and relax</a:t>
            </a:r>
          </a:p>
        </p:txBody>
      </p:sp>
    </p:spTree>
    <p:extLst>
      <p:ext uri="{BB962C8B-B14F-4D97-AF65-F5344CB8AC3E}">
        <p14:creationId xmlns:p14="http://schemas.microsoft.com/office/powerpoint/2010/main" val="3283494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Letting Others Help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Accept help</a:t>
            </a:r>
          </a:p>
          <a:p>
            <a:r>
              <a:rPr lang="en-US" dirty="0"/>
              <a:t>Expect disorganization</a:t>
            </a:r>
          </a:p>
          <a:p>
            <a:r>
              <a:rPr lang="en-US" dirty="0"/>
              <a:t>Accept change</a:t>
            </a:r>
          </a:p>
        </p:txBody>
      </p:sp>
    </p:spTree>
    <p:extLst>
      <p:ext uri="{BB962C8B-B14F-4D97-AF65-F5344CB8AC3E}">
        <p14:creationId xmlns:p14="http://schemas.microsoft.com/office/powerpoint/2010/main" val="2951950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Community Resources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involved</a:t>
            </a:r>
          </a:p>
          <a:p>
            <a:r>
              <a:rPr lang="en-US" dirty="0"/>
              <a:t>ECFE</a:t>
            </a:r>
          </a:p>
          <a:p>
            <a:r>
              <a:rPr lang="en-US" dirty="0"/>
              <a:t>MOPS</a:t>
            </a:r>
          </a:p>
          <a:p>
            <a:r>
              <a:rPr lang="en-US" dirty="0"/>
              <a:t>Le </a:t>
            </a:r>
            <a:r>
              <a:rPr lang="en-US" dirty="0" err="1"/>
              <a:t>Leche</a:t>
            </a:r>
            <a:r>
              <a:rPr lang="en-US" dirty="0"/>
              <a:t> League</a:t>
            </a:r>
          </a:p>
          <a:p>
            <a:r>
              <a:rPr lang="en-US" dirty="0"/>
              <a:t>Options for Women</a:t>
            </a:r>
          </a:p>
          <a:p>
            <a:r>
              <a:rPr lang="en-US"/>
              <a:t>Parent Aware </a:t>
            </a:r>
            <a:r>
              <a:rPr lang="en-US" dirty="0"/>
              <a:t>and Facebook</a:t>
            </a:r>
          </a:p>
          <a:p>
            <a:r>
              <a:rPr lang="en-US" dirty="0"/>
              <a:t>WIC</a:t>
            </a:r>
          </a:p>
        </p:txBody>
      </p:sp>
    </p:spTree>
    <p:extLst>
      <p:ext uri="{BB962C8B-B14F-4D97-AF65-F5344CB8AC3E}">
        <p14:creationId xmlns:p14="http://schemas.microsoft.com/office/powerpoint/2010/main" val="3916420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Newborn Care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3FD3DF-7CBF-402A-8255-5A6FFA840396}"/>
              </a:ext>
            </a:extLst>
          </p:cNvPr>
          <p:cNvSpPr txBox="1"/>
          <p:nvPr/>
        </p:nvSpPr>
        <p:spPr>
          <a:xfrm>
            <a:off x="5271911" y="4594578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Educator Version</a:t>
            </a:r>
          </a:p>
        </p:txBody>
      </p:sp>
    </p:spTree>
    <p:extLst>
      <p:ext uri="{BB962C8B-B14F-4D97-AF65-F5344CB8AC3E}">
        <p14:creationId xmlns:p14="http://schemas.microsoft.com/office/powerpoint/2010/main" val="1863274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9D974-9B3A-4C9B-9C8E-2D0174C73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54545-8049-4DC4-A44D-BCC8AD5B6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recommended reading materials </a:t>
            </a:r>
          </a:p>
          <a:p>
            <a:r>
              <a:rPr lang="en-US" dirty="0"/>
              <a:t>Call the nurse line with questions</a:t>
            </a:r>
          </a:p>
          <a:p>
            <a:r>
              <a:rPr lang="en-US" dirty="0"/>
              <a:t>Parenting has changed over time</a:t>
            </a:r>
          </a:p>
        </p:txBody>
      </p:sp>
    </p:spTree>
    <p:extLst>
      <p:ext uri="{BB962C8B-B14F-4D97-AF65-F5344CB8AC3E}">
        <p14:creationId xmlns:p14="http://schemas.microsoft.com/office/powerpoint/2010/main" val="2108644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4575-8EA3-44D8-9723-7F167AEC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BB0D8-BF20-4B80-9990-F39A2615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saline drops to loosen congestion </a:t>
            </a:r>
          </a:p>
          <a:p>
            <a:r>
              <a:rPr lang="en-US" dirty="0"/>
              <a:t>Bulb syringe </a:t>
            </a:r>
          </a:p>
          <a:p>
            <a:r>
              <a:rPr lang="en-US" dirty="0"/>
              <a:t>Nose Freida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2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444A-94AD-4305-827D-B896B331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1056-E663-4949-9291-314CC3397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Diaper Creams</a:t>
            </a:r>
          </a:p>
          <a:p>
            <a:r>
              <a:rPr lang="en-US" dirty="0"/>
              <a:t>Vaseline</a:t>
            </a:r>
          </a:p>
          <a:p>
            <a:r>
              <a:rPr lang="en-US" dirty="0"/>
              <a:t>Cosmeticsinfo.org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04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86C89-5CE4-46DE-A561-68FB50EB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Bottles and Pacifiers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B7CC9-4C6B-4003-A93E-435F7F09D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Nipple size</a:t>
            </a:r>
          </a:p>
          <a:p>
            <a:r>
              <a:rPr lang="en-US" dirty="0"/>
              <a:t>Types</a:t>
            </a:r>
          </a:p>
          <a:p>
            <a:r>
              <a:rPr lang="en-US" dirty="0"/>
              <a:t>Wait about 4 weeks to introduce a bottle if you are breastfeeding</a:t>
            </a:r>
          </a:p>
          <a:p>
            <a:r>
              <a:rPr lang="en-US" dirty="0"/>
              <a:t>Steam bags</a:t>
            </a:r>
          </a:p>
        </p:txBody>
      </p:sp>
    </p:spTree>
    <p:extLst>
      <p:ext uri="{BB962C8B-B14F-4D97-AF65-F5344CB8AC3E}">
        <p14:creationId xmlns:p14="http://schemas.microsoft.com/office/powerpoint/2010/main" val="311070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E89B-711D-41F0-AD76-AF76472A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63B0-06EA-4881-A2A5-03B5BBFE2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Acetaminophen</a:t>
            </a:r>
          </a:p>
          <a:p>
            <a:r>
              <a:rPr lang="en-US" dirty="0"/>
              <a:t>Ibuprofen</a:t>
            </a:r>
          </a:p>
          <a:p>
            <a:r>
              <a:rPr lang="en-US" dirty="0"/>
              <a:t>Dosages based </a:t>
            </a:r>
            <a:r>
              <a:rPr lang="en-US"/>
              <a:t>on weight until </a:t>
            </a:r>
            <a:r>
              <a:rPr lang="en-US" dirty="0"/>
              <a:t>around age 2</a:t>
            </a:r>
          </a:p>
          <a:p>
            <a:r>
              <a:rPr lang="en-US" dirty="0"/>
              <a:t>Dispensers</a:t>
            </a:r>
          </a:p>
          <a:p>
            <a:r>
              <a:rPr lang="en-US" dirty="0"/>
              <a:t>Pedialyte</a:t>
            </a:r>
          </a:p>
        </p:txBody>
      </p:sp>
    </p:spTree>
    <p:extLst>
      <p:ext uri="{BB962C8B-B14F-4D97-AF65-F5344CB8AC3E}">
        <p14:creationId xmlns:p14="http://schemas.microsoft.com/office/powerpoint/2010/main" val="228628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Perineal Care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28650" y="1733112"/>
            <a:ext cx="7886700" cy="3838348"/>
          </a:xfrm>
        </p:spPr>
        <p:txBody>
          <a:bodyPr/>
          <a:lstStyle/>
          <a:p>
            <a:r>
              <a:rPr lang="en-US" dirty="0"/>
              <a:t>Ice packs</a:t>
            </a:r>
          </a:p>
          <a:p>
            <a:r>
              <a:rPr lang="en-US" dirty="0" err="1"/>
              <a:t>Sitz</a:t>
            </a:r>
            <a:r>
              <a:rPr lang="en-US" dirty="0"/>
              <a:t> bath</a:t>
            </a:r>
          </a:p>
          <a:p>
            <a:r>
              <a:rPr lang="en-US" dirty="0" err="1"/>
              <a:t>Peri</a:t>
            </a:r>
            <a:r>
              <a:rPr lang="en-US" dirty="0"/>
              <a:t> bottle</a:t>
            </a:r>
          </a:p>
          <a:p>
            <a:r>
              <a:rPr lang="en-US" dirty="0"/>
              <a:t>Wipe front to back</a:t>
            </a:r>
          </a:p>
          <a:p>
            <a:r>
              <a:rPr lang="en-US" dirty="0"/>
              <a:t>Change your pad every time you urinate</a:t>
            </a:r>
          </a:p>
          <a:p>
            <a:r>
              <a:rPr lang="en-US" dirty="0"/>
              <a:t>Witch hazel and Tucks pads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13BCED-8629-400F-B730-9D6132AC4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84" y="1733112"/>
            <a:ext cx="14287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371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7C2E4-3819-4BEA-81C4-7CB56D74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Nail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8C40E-A5ED-47E4-8A27-6BB39CD41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clippers with larger handle</a:t>
            </a:r>
          </a:p>
          <a:p>
            <a:r>
              <a:rPr lang="en-US" dirty="0"/>
              <a:t>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6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09918-EC50-4B2C-BCA2-D6C239A6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1A562-068F-4A34-8FAA-747A83D6A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different styles</a:t>
            </a:r>
          </a:p>
          <a:p>
            <a:r>
              <a:rPr lang="en-US" dirty="0"/>
              <a:t>Inexpensive ones work great</a:t>
            </a:r>
          </a:p>
          <a:p>
            <a:r>
              <a:rPr lang="en-US" dirty="0"/>
              <a:t>How to take a temperature</a:t>
            </a:r>
          </a:p>
          <a:p>
            <a:r>
              <a:rPr lang="en-US" dirty="0"/>
              <a:t>Tell your Doctor or nurse how you took the temperature and what the read out was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85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4A14-9C31-478E-85D1-A94D02BB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Swaddling and Crib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17486-C4F0-40BC-9020-3AB76462D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Styles</a:t>
            </a:r>
          </a:p>
          <a:p>
            <a:r>
              <a:rPr lang="en-US" dirty="0"/>
              <a:t>Arms out vs in</a:t>
            </a:r>
          </a:p>
          <a:p>
            <a:r>
              <a:rPr lang="en-US" dirty="0"/>
              <a:t>Rolling</a:t>
            </a:r>
          </a:p>
          <a:p>
            <a:r>
              <a:rPr lang="en-US" dirty="0"/>
              <a:t>Childcare rules</a:t>
            </a:r>
          </a:p>
          <a:p>
            <a:r>
              <a:rPr lang="en-US" dirty="0"/>
              <a:t>Empty crib is best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44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0ED17-8EB6-42F2-804B-C399D65D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Diapering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0B600-8088-46CA-AC8E-5059B51D7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  <a:p>
            <a:r>
              <a:rPr lang="en-US" dirty="0"/>
              <a:t>Disposable</a:t>
            </a:r>
          </a:p>
          <a:p>
            <a:r>
              <a:rPr lang="en-US" dirty="0"/>
              <a:t>Cloth</a:t>
            </a:r>
          </a:p>
          <a:p>
            <a:r>
              <a:rPr lang="en-US" dirty="0"/>
              <a:t>Meconium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31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20164-4869-4D0A-9AB6-6564F9FC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54813-7561-48AC-A092-99685FEC2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Sponge bath at first</a:t>
            </a:r>
          </a:p>
          <a:p>
            <a:r>
              <a:rPr lang="en-US" dirty="0"/>
              <a:t>Temperature of water</a:t>
            </a:r>
          </a:p>
          <a:p>
            <a:r>
              <a:rPr lang="en-US" dirty="0"/>
              <a:t>Styles of tubs</a:t>
            </a:r>
          </a:p>
          <a:p>
            <a:r>
              <a:rPr lang="en-US" dirty="0"/>
              <a:t>Keep baby warm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973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63A99-4105-45B9-B2C5-B0CA8C82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Baby wearing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CD58A-BE0D-45C6-A85F-CD1FB2F73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TICKS</a:t>
            </a:r>
          </a:p>
          <a:p>
            <a:r>
              <a:rPr lang="en-US" dirty="0"/>
              <a:t>Styles</a:t>
            </a:r>
          </a:p>
          <a:p>
            <a:r>
              <a:rPr lang="en-US" dirty="0"/>
              <a:t>Ergonomic leg position</a:t>
            </a:r>
          </a:p>
        </p:txBody>
      </p:sp>
      <p:pic>
        <p:nvPicPr>
          <p:cNvPr id="1026" name="Picture 2" descr="Image result for moby wrap">
            <a:extLst>
              <a:ext uri="{FF2B5EF4-FFF2-40B4-BE49-F238E27FC236}">
                <a16:creationId xmlns:a16="http://schemas.microsoft.com/office/drawing/2014/main" id="{41E89254-E2F3-4023-9867-03413E6AA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16" y="3428999"/>
            <a:ext cx="2069413" cy="206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588CA9-CC96-405F-8D14-C2D0FF921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704" y="335528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5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Postpartum Bleeding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Discharge can last up to 6 weeks</a:t>
            </a:r>
          </a:p>
          <a:p>
            <a:r>
              <a:rPr lang="en-US" dirty="0"/>
              <a:t>Pelvic rest for 6 weeks</a:t>
            </a:r>
          </a:p>
          <a:p>
            <a:r>
              <a:rPr lang="en-US" dirty="0"/>
              <a:t>Call if soaking a pad in 1 hour or clots are bigger than a ping pong ball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F20FD-9131-4EAD-9068-CB57201C3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" y="3652286"/>
            <a:ext cx="1784350" cy="15912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FA925E-81C2-4B9D-A670-5B6A27CE87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33" y="3808142"/>
            <a:ext cx="2099733" cy="14353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FAD4D3-7BBA-4F17-9916-C1A13C1E11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381" y="3824682"/>
            <a:ext cx="1510453" cy="151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10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Medications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Ibuprofen, Acetaminophen, Percocet, or Vicodin for pain</a:t>
            </a:r>
          </a:p>
          <a:p>
            <a:r>
              <a:rPr lang="en-US" dirty="0"/>
              <a:t>Stool softener</a:t>
            </a:r>
          </a:p>
          <a:p>
            <a:r>
              <a:rPr lang="en-US" dirty="0"/>
              <a:t>Pain medications can cause constipation</a:t>
            </a:r>
          </a:p>
          <a:p>
            <a:r>
              <a:rPr lang="en-US" dirty="0"/>
              <a:t>Prenatal vitamins</a:t>
            </a:r>
          </a:p>
        </p:txBody>
      </p:sp>
    </p:spTree>
    <p:extLst>
      <p:ext uri="{BB962C8B-B14F-4D97-AF65-F5344CB8AC3E}">
        <p14:creationId xmlns:p14="http://schemas.microsoft.com/office/powerpoint/2010/main" val="319111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Going Home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 seat- 	</a:t>
            </a:r>
            <a:r>
              <a:rPr lang="en-US" dirty="0">
                <a:hlinkClick r:id="rId2"/>
              </a:rPr>
              <a:t>atimmermancpst@gmail.com</a:t>
            </a:r>
            <a:r>
              <a:rPr lang="en-US" dirty="0"/>
              <a:t> 				</a:t>
            </a:r>
            <a:r>
              <a:rPr lang="en-US" dirty="0">
                <a:hlinkClick r:id="rId3"/>
              </a:rPr>
              <a:t>becca.peterson.cpst@gmail.</a:t>
            </a:r>
            <a:r>
              <a:rPr lang="en-US">
                <a:hlinkClick r:id="rId3"/>
              </a:rPr>
              <a:t>com</a:t>
            </a:r>
            <a:r>
              <a:rPr lang="en-US"/>
              <a:t> </a:t>
            </a:r>
            <a:endParaRPr lang="en-US" dirty="0"/>
          </a:p>
          <a:p>
            <a:r>
              <a:rPr lang="en-US"/>
              <a:t>Order </a:t>
            </a:r>
            <a:r>
              <a:rPr lang="en-US" dirty="0"/>
              <a:t>your to go lunch</a:t>
            </a:r>
          </a:p>
          <a:p>
            <a:r>
              <a:rPr lang="en-US" dirty="0"/>
              <a:t>Public Health Nurse home visit</a:t>
            </a:r>
          </a:p>
          <a:p>
            <a:r>
              <a:rPr lang="en-US" dirty="0"/>
              <a:t>Lactation support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1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Lose 10-15 lbs. after delivery</a:t>
            </a:r>
          </a:p>
          <a:p>
            <a:r>
              <a:rPr lang="en-US" dirty="0"/>
              <a:t>Different rates for different people</a:t>
            </a:r>
          </a:p>
          <a:p>
            <a:r>
              <a:rPr lang="en-US" dirty="0"/>
              <a:t>Start with gentle exercises</a:t>
            </a:r>
          </a:p>
          <a:p>
            <a:r>
              <a:rPr lang="en-US" dirty="0"/>
              <a:t>Wait for 6 week check-up before resuming exercise routine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3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52" y="248479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dirty="0"/>
              <a:t>Breast Care for Non-Breastfeeding Mom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Supportive bra for 3-4 days</a:t>
            </a:r>
          </a:p>
          <a:p>
            <a:r>
              <a:rPr lang="en-US" dirty="0"/>
              <a:t>Cold compress every 15 minutes as needed</a:t>
            </a:r>
          </a:p>
          <a:p>
            <a:r>
              <a:rPr lang="en-US" dirty="0"/>
              <a:t>Clean, raw, cold, green cabbage leaves to help relieve swelling and discomfort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2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Changes to Your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Hair loss</a:t>
            </a:r>
          </a:p>
          <a:p>
            <a:r>
              <a:rPr lang="en-US" dirty="0"/>
              <a:t>Skin changes</a:t>
            </a:r>
          </a:p>
          <a:p>
            <a:r>
              <a:rPr lang="en-US" dirty="0"/>
              <a:t>Gums may bleed</a:t>
            </a:r>
          </a:p>
          <a:p>
            <a:r>
              <a:rPr lang="en-US" dirty="0"/>
              <a:t>Incontinence</a:t>
            </a:r>
          </a:p>
          <a:p>
            <a:r>
              <a:rPr lang="en-US" dirty="0"/>
              <a:t>Night sweats</a:t>
            </a:r>
          </a:p>
        </p:txBody>
      </p:sp>
    </p:spTree>
    <p:extLst>
      <p:ext uri="{BB962C8B-B14F-4D97-AF65-F5344CB8AC3E}">
        <p14:creationId xmlns:p14="http://schemas.microsoft.com/office/powerpoint/2010/main" val="75914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Postpartum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Baby Blues</a:t>
            </a:r>
          </a:p>
          <a:p>
            <a:r>
              <a:rPr lang="en-US" dirty="0"/>
              <a:t>Postpartum Depression</a:t>
            </a:r>
          </a:p>
          <a:p>
            <a:r>
              <a:rPr lang="en-US" dirty="0"/>
              <a:t>Postpartum Psychosis</a:t>
            </a:r>
          </a:p>
        </p:txBody>
      </p:sp>
    </p:spTree>
    <p:extLst>
      <p:ext uri="{BB962C8B-B14F-4D97-AF65-F5344CB8AC3E}">
        <p14:creationId xmlns:p14="http://schemas.microsoft.com/office/powerpoint/2010/main" val="3616758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nkato Clin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DBB"/>
      </a:accent1>
      <a:accent2>
        <a:srgbClr val="98012E"/>
      </a:accent2>
      <a:accent3>
        <a:srgbClr val="E38432"/>
      </a:accent3>
      <a:accent4>
        <a:srgbClr val="E2CB00"/>
      </a:accent4>
      <a:accent5>
        <a:srgbClr val="013765"/>
      </a:accent5>
      <a:accent6>
        <a:srgbClr val="CFDA00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ass 3 Mayo Template">
  <a:themeElements>
    <a:clrScheme name="mc-blue">
      <a:dk1>
        <a:sysClr val="windowText" lastClr="000000"/>
      </a:dk1>
      <a:lt1>
        <a:sysClr val="window" lastClr="FFFFFF"/>
      </a:lt1>
      <a:dk2>
        <a:srgbClr val="0046AD"/>
      </a:dk2>
      <a:lt2>
        <a:srgbClr val="FFFF00"/>
      </a:lt2>
      <a:accent1>
        <a:srgbClr val="FFB600"/>
      </a:accent1>
      <a:accent2>
        <a:srgbClr val="F36925"/>
      </a:accent2>
      <a:accent3>
        <a:srgbClr val="3CBE18"/>
      </a:accent3>
      <a:accent4>
        <a:srgbClr val="A43EBD"/>
      </a:accent4>
      <a:accent5>
        <a:srgbClr val="C18253"/>
      </a:accent5>
      <a:accent6>
        <a:srgbClr val="56A7FD"/>
      </a:accent6>
      <a:hlink>
        <a:srgbClr val="CC99FF"/>
      </a:hlink>
      <a:folHlink>
        <a:srgbClr val="969696"/>
      </a:folHlink>
    </a:clrScheme>
    <a:fontScheme name="mc-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c-bl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2660</TotalTime>
  <Words>416</Words>
  <Application>Microsoft Office PowerPoint</Application>
  <PresentationFormat>On-screen Show (4:3)</PresentationFormat>
  <Paragraphs>119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Franklin Gothic Book</vt:lpstr>
      <vt:lpstr>Franklin Gothic Demi</vt:lpstr>
      <vt:lpstr>Franklin Gothic Medium</vt:lpstr>
      <vt:lpstr>Office Theme</vt:lpstr>
      <vt:lpstr>Class 3 Mayo Template</vt:lpstr>
      <vt:lpstr>Postpartum Care</vt:lpstr>
      <vt:lpstr>Perineal Care</vt:lpstr>
      <vt:lpstr>Postpartum Bleeding</vt:lpstr>
      <vt:lpstr>Medications</vt:lpstr>
      <vt:lpstr>Going Home </vt:lpstr>
      <vt:lpstr>Weight Loss</vt:lpstr>
      <vt:lpstr>Breast Care for Non-Breastfeeding Mom</vt:lpstr>
      <vt:lpstr>Other Changes to Your Body</vt:lpstr>
      <vt:lpstr>Postpartum Emotions</vt:lpstr>
      <vt:lpstr>Adjusting to Parenting</vt:lpstr>
      <vt:lpstr>Family Planning and Sexual Relationships</vt:lpstr>
      <vt:lpstr>Letting Others Help</vt:lpstr>
      <vt:lpstr>Community Resources  </vt:lpstr>
      <vt:lpstr>Newborn Care</vt:lpstr>
      <vt:lpstr>Sources</vt:lpstr>
      <vt:lpstr>Noses</vt:lpstr>
      <vt:lpstr>Bottoms</vt:lpstr>
      <vt:lpstr>Bottles and Pacifiers</vt:lpstr>
      <vt:lpstr>Medications</vt:lpstr>
      <vt:lpstr>Nail Care</vt:lpstr>
      <vt:lpstr>Fevers</vt:lpstr>
      <vt:lpstr>Swaddling and Crib Safety</vt:lpstr>
      <vt:lpstr>Diapering</vt:lpstr>
      <vt:lpstr>Bathing</vt:lpstr>
      <vt:lpstr>Baby wearing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Straka</dc:creator>
  <cp:lastModifiedBy>Zachow Heidi</cp:lastModifiedBy>
  <cp:revision>58</cp:revision>
  <dcterms:created xsi:type="dcterms:W3CDTF">2014-09-03T20:08:41Z</dcterms:created>
  <dcterms:modified xsi:type="dcterms:W3CDTF">2021-03-03T16:08:16Z</dcterms:modified>
</cp:coreProperties>
</file>